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0E222-9E9B-4864-BE72-6FDB979446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4EF6DB-16A3-44A1-98B6-D060542D6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04D844-2C60-4328-A5FA-0D6B74F42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B2BE2D-5349-40EB-B27E-1DDD88AE5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03DBB6-A1D1-4A73-AC53-E3C0A0E7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685683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164FB-BF46-462B-84E3-72A857B2F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EFB8E7-3350-49A7-B4CD-65ED1D4C6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88677A-F530-4423-8D25-442906BD0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8B8FF7-C562-4DAA-A7F7-3241BCAE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7C86CD-1B7E-4884-8E1C-FD03796F9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70698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727078-21E8-40B6-BF1C-AE18589529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132C6D-F9D8-4D85-A0C2-2D0D87174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D7E725-668F-4ECB-8A8B-1AB7D3F35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677243-D80B-4617-BCAB-E030FA04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6939A6-C03F-4E66-90CD-C69990A42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9819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98E6B2-8D24-4E24-8A02-5BC4B3398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58A602-BCB5-4AA1-8A1E-EBC83B7A1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BE449A-9D66-463E-B03A-8BC1A0B8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51FA88-8F82-427A-BA96-093C5AFFF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4351FB-595E-4E10-BBB7-9AA5C0343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7897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F946C-BBC6-45AE-B047-99882E1B9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B3720A-7A5E-4CD8-A266-41ED66651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161EE5-20D1-4554-85EA-E4E9E33A6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8D0B5F-C8D1-46FA-8557-DA6B6272F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8041FE-63FB-4DA1-B478-3C4A1B78D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8495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2626D6-37AB-4559-87AB-089C50B3F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FA2CF3-BFA8-4494-B986-5B3D82CF2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A9231F-19E0-4774-8353-8294748566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7A47637-D525-4C78-B0F8-C8B3EFDC1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E9221F-AE5A-4730-93A9-2CC703200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2451BF-BDC6-49B5-8343-B360347DD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8296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997CB-851D-45FF-911E-7D33491DC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E14B8E-92A5-4F0D-AD22-71FA476E3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6329AD-FB1F-487D-9442-AC14D764B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B5A4963-CECB-4E08-9BBF-E35486FAD0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03DC1A-3E77-4CFA-A919-140D7F7E31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C64420A-71B3-4E89-8A69-D76766856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CFFDE6F-B370-4995-B543-F50A8951F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FB23069-B602-49AF-A386-B3DF0A01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2296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39870-C423-4BC7-9B3F-BA1FAF27C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890B96D-801C-440B-AE4C-B05BB8E53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692E71D-D343-4B08-A802-E7090A08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DBF2B91-36FA-4F21-B117-8C26F0F1C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3022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A742720-4E34-4094-B463-5FFB53D5F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30DDAD2-635A-46F6-98BB-3BF380C0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321D78-2B62-4138-BF2D-53080BDF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435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9D989-9874-46D3-9C5A-952AFAF59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E036A0-57F4-469A-992B-69F6039EE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73DBDC-E96F-472E-B8EB-DFB6AD433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D60F03-477E-4573-86CF-E6F52CE3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F5514E-703A-45A9-8632-E8753015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6DCF37-F8FF-43A0-9985-D7977D216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35734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BDCD6A-04C3-4638-B35D-1AD8D4D91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F9169A5-ED33-462D-A05C-8A20BF2C0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4C1911-9649-4903-AD2A-29AD55B96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A3604C-22CA-4BE8-AC3B-5BF734D9C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D3AEB4-681C-44D2-B1BB-C58A42E0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145B4A-E386-472D-8119-0E5787874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1468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92D7767-162B-436C-9F11-716C7857B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28A87E-0547-4C96-A319-8DD5FAC84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F50B7E-13CC-4F2D-BB54-3F22A10E51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6B026-B350-4D4A-BFBA-672FAF20B842}" type="datetimeFigureOut">
              <a:rPr lang="es-PA" smtClean="0"/>
              <a:t>11/19/2020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C992D3-98DB-4026-85AF-E50844F5F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E24A47-32FF-4507-859D-41BE48490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5E572-9339-42AE-919F-751D3F2481D0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193142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8217B9-E815-43DF-B34C-D52360878E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s-ES" b="0" i="0" dirty="0">
                <a:solidFill>
                  <a:srgbClr val="9C1934"/>
                </a:solidFill>
                <a:effectLst/>
                <a:latin typeface="Open Sans"/>
              </a:rPr>
            </a:br>
            <a:r>
              <a:rPr lang="es-ES" sz="4400" b="1" i="0" dirty="0">
                <a:effectLst/>
                <a:latin typeface="Open Sans"/>
              </a:rPr>
              <a:t>Criterios normativos del gerundio</a:t>
            </a:r>
            <a:br>
              <a:rPr lang="es-ES" b="0" i="0" dirty="0">
                <a:solidFill>
                  <a:srgbClr val="404040"/>
                </a:solidFill>
                <a:effectLst/>
                <a:latin typeface="Open Sans"/>
              </a:rPr>
            </a:br>
            <a:endParaRPr lang="es-PA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943B99-999C-4866-97C2-988C66890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s-ES" dirty="0"/>
              <a:t>Tradicionalmente, el gerundio debe cumplir las tres condiciones siguientes para que se considere correcto:</a:t>
            </a:r>
          </a:p>
          <a:p>
            <a:pPr algn="l">
              <a:buFont typeface="+mj-lt"/>
              <a:buAutoNum type="arabicPeriod"/>
            </a:pPr>
            <a:r>
              <a:rPr lang="es-ES" dirty="0"/>
              <a:t>que actúe como adverbio (complemento circunstancial) o como verbo;</a:t>
            </a:r>
          </a:p>
          <a:p>
            <a:pPr algn="l">
              <a:buFont typeface="+mj-lt"/>
              <a:buAutoNum type="arabicPeriod"/>
            </a:pPr>
            <a:r>
              <a:rPr lang="es-ES" dirty="0"/>
              <a:t>que exprese una acción simultánea o anterior a la del verbo principal, o que sea tan inmediata que se pueda percibir como simultánea;</a:t>
            </a:r>
          </a:p>
          <a:p>
            <a:pPr algn="l">
              <a:buFont typeface="+mj-lt"/>
              <a:buAutoNum type="arabicPeriod"/>
            </a:pPr>
            <a:r>
              <a:rPr lang="es-ES" dirty="0"/>
              <a:t>que el sujeto del gerundio y el del verbo principal sean el mismo o que le gerundio tenga un sujeto propio. Con verbos de percepción física el sujeto puede ser el complemento directo del verbo principal: «Oí a los pájaros cantando».</a:t>
            </a:r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698646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104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Tema de Office</vt:lpstr>
      <vt:lpstr> Criterios normativos del gerundio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Criterios normativos del gerundio </dc:title>
  <dc:creator>Carlos Andres Carbono Alarcon</dc:creator>
  <cp:lastModifiedBy>Carlos Andres Carbono Alarcon</cp:lastModifiedBy>
  <cp:revision>1</cp:revision>
  <dcterms:created xsi:type="dcterms:W3CDTF">2020-11-19T15:41:04Z</dcterms:created>
  <dcterms:modified xsi:type="dcterms:W3CDTF">2020-11-19T15:49:37Z</dcterms:modified>
</cp:coreProperties>
</file>