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11B266-63A2-4538-B46A-2549377ACC2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A"/>
          </a:p>
        </p:txBody>
      </p:sp>
      <p:sp>
        <p:nvSpPr>
          <p:cNvPr id="3" name="Subtítulo 2">
            <a:extLst>
              <a:ext uri="{FF2B5EF4-FFF2-40B4-BE49-F238E27FC236}">
                <a16:creationId xmlns:a16="http://schemas.microsoft.com/office/drawing/2014/main" id="{1F51BE4E-F818-4B5B-B212-7029257949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A"/>
          </a:p>
        </p:txBody>
      </p:sp>
      <p:sp>
        <p:nvSpPr>
          <p:cNvPr id="4" name="Marcador de fecha 3">
            <a:extLst>
              <a:ext uri="{FF2B5EF4-FFF2-40B4-BE49-F238E27FC236}">
                <a16:creationId xmlns:a16="http://schemas.microsoft.com/office/drawing/2014/main" id="{2D9CE31F-0B4D-4EA1-8D75-066648B8C35D}"/>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5" name="Marcador de pie de página 4">
            <a:extLst>
              <a:ext uri="{FF2B5EF4-FFF2-40B4-BE49-F238E27FC236}">
                <a16:creationId xmlns:a16="http://schemas.microsoft.com/office/drawing/2014/main" id="{9663C39E-937E-4893-A310-8AF7B5C7BDF1}"/>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8970F997-2099-4489-A67E-A39085B1BB50}"/>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129525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E35D77-97C0-4597-8D18-9865FF4AD07F}"/>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texto vertical 2">
            <a:extLst>
              <a:ext uri="{FF2B5EF4-FFF2-40B4-BE49-F238E27FC236}">
                <a16:creationId xmlns:a16="http://schemas.microsoft.com/office/drawing/2014/main" id="{8DC7422B-7375-4EBE-B8AF-D2F6409DDAA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07BE6984-E52D-4ED4-BFD7-51CB10EB7FEF}"/>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5" name="Marcador de pie de página 4">
            <a:extLst>
              <a:ext uri="{FF2B5EF4-FFF2-40B4-BE49-F238E27FC236}">
                <a16:creationId xmlns:a16="http://schemas.microsoft.com/office/drawing/2014/main" id="{0FD7462B-2747-49ED-9688-231E1396E3A8}"/>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9130199C-A99F-4BFC-84A8-FBC0A744AA41}"/>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24249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1FD45E8-AA71-4426-AA62-2EB1CC11D34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A"/>
          </a:p>
        </p:txBody>
      </p:sp>
      <p:sp>
        <p:nvSpPr>
          <p:cNvPr id="3" name="Marcador de texto vertical 2">
            <a:extLst>
              <a:ext uri="{FF2B5EF4-FFF2-40B4-BE49-F238E27FC236}">
                <a16:creationId xmlns:a16="http://schemas.microsoft.com/office/drawing/2014/main" id="{0BF6D3F4-75E2-452C-9F47-06641F9872C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8C859BB0-9802-48F0-823A-64D3FAE99579}"/>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5" name="Marcador de pie de página 4">
            <a:extLst>
              <a:ext uri="{FF2B5EF4-FFF2-40B4-BE49-F238E27FC236}">
                <a16:creationId xmlns:a16="http://schemas.microsoft.com/office/drawing/2014/main" id="{FFAA9A76-C179-4BAD-A5A0-C2C4E35F9A42}"/>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797C35F5-5327-47D7-B32C-46751A77269C}"/>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3387285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A19EA3-4A8A-4742-A54F-B4BD8EB8E43C}"/>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contenido 2">
            <a:extLst>
              <a:ext uri="{FF2B5EF4-FFF2-40B4-BE49-F238E27FC236}">
                <a16:creationId xmlns:a16="http://schemas.microsoft.com/office/drawing/2014/main" id="{797BAEC1-7B4E-4AAF-B451-C828F0BA8D5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DC40D764-2DD3-4DF1-B804-3522162FB5FB}"/>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5" name="Marcador de pie de página 4">
            <a:extLst>
              <a:ext uri="{FF2B5EF4-FFF2-40B4-BE49-F238E27FC236}">
                <a16:creationId xmlns:a16="http://schemas.microsoft.com/office/drawing/2014/main" id="{1158A94E-B1D5-4D7C-A5A5-B97FFBA33494}"/>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6210F8DA-610E-41F1-A896-27657777779A}"/>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2472457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832D6B-10B9-4FD5-B182-A6E2631810C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A"/>
          </a:p>
        </p:txBody>
      </p:sp>
      <p:sp>
        <p:nvSpPr>
          <p:cNvPr id="3" name="Marcador de texto 2">
            <a:extLst>
              <a:ext uri="{FF2B5EF4-FFF2-40B4-BE49-F238E27FC236}">
                <a16:creationId xmlns:a16="http://schemas.microsoft.com/office/drawing/2014/main" id="{E1C36A80-94D4-479E-89EF-6E5C948BF3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1D302C-C0C1-47AE-9611-F7275E6B1111}"/>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5" name="Marcador de pie de página 4">
            <a:extLst>
              <a:ext uri="{FF2B5EF4-FFF2-40B4-BE49-F238E27FC236}">
                <a16:creationId xmlns:a16="http://schemas.microsoft.com/office/drawing/2014/main" id="{0B1F6447-89B4-4561-957C-0BBE8B45340B}"/>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9A783D72-652B-4260-A164-7B475252286C}"/>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1390142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DD26D7-A9E6-4976-A3A9-CA21BCB57529}"/>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contenido 2">
            <a:extLst>
              <a:ext uri="{FF2B5EF4-FFF2-40B4-BE49-F238E27FC236}">
                <a16:creationId xmlns:a16="http://schemas.microsoft.com/office/drawing/2014/main" id="{A7FE2611-71B7-403E-B02B-3749F6FA96D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contenido 3">
            <a:extLst>
              <a:ext uri="{FF2B5EF4-FFF2-40B4-BE49-F238E27FC236}">
                <a16:creationId xmlns:a16="http://schemas.microsoft.com/office/drawing/2014/main" id="{6AF71DB6-CC41-4151-868C-134DE02BC80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5" name="Marcador de fecha 4">
            <a:extLst>
              <a:ext uri="{FF2B5EF4-FFF2-40B4-BE49-F238E27FC236}">
                <a16:creationId xmlns:a16="http://schemas.microsoft.com/office/drawing/2014/main" id="{EA5A2915-E170-4932-88A2-51D7C35A9728}"/>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6" name="Marcador de pie de página 5">
            <a:extLst>
              <a:ext uri="{FF2B5EF4-FFF2-40B4-BE49-F238E27FC236}">
                <a16:creationId xmlns:a16="http://schemas.microsoft.com/office/drawing/2014/main" id="{8E83E3A7-D903-43A0-AA1F-A7FE266D4403}"/>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970580BF-E656-478A-BF5D-329F28198B74}"/>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3900563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11F733-1D00-4763-AD3D-1F93A13D46F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A"/>
          </a:p>
        </p:txBody>
      </p:sp>
      <p:sp>
        <p:nvSpPr>
          <p:cNvPr id="3" name="Marcador de texto 2">
            <a:extLst>
              <a:ext uri="{FF2B5EF4-FFF2-40B4-BE49-F238E27FC236}">
                <a16:creationId xmlns:a16="http://schemas.microsoft.com/office/drawing/2014/main" id="{136B110F-9129-45A5-AADA-189B41700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FD9CC87-5B41-4A6A-9041-8489EE7F633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5" name="Marcador de texto 4">
            <a:extLst>
              <a:ext uri="{FF2B5EF4-FFF2-40B4-BE49-F238E27FC236}">
                <a16:creationId xmlns:a16="http://schemas.microsoft.com/office/drawing/2014/main" id="{D576B1F4-C9A2-41AC-A2CE-36E281F888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B2E0C19-C52A-4FAE-9B4C-1D9D79F81C7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7" name="Marcador de fecha 6">
            <a:extLst>
              <a:ext uri="{FF2B5EF4-FFF2-40B4-BE49-F238E27FC236}">
                <a16:creationId xmlns:a16="http://schemas.microsoft.com/office/drawing/2014/main" id="{0AE8DC2A-DED1-40E6-A2E8-FD308F600223}"/>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8" name="Marcador de pie de página 7">
            <a:extLst>
              <a:ext uri="{FF2B5EF4-FFF2-40B4-BE49-F238E27FC236}">
                <a16:creationId xmlns:a16="http://schemas.microsoft.com/office/drawing/2014/main" id="{C319AD9F-7F01-4DCB-808E-59A78A660E32}"/>
              </a:ext>
            </a:extLst>
          </p:cNvPr>
          <p:cNvSpPr>
            <a:spLocks noGrp="1"/>
          </p:cNvSpPr>
          <p:nvPr>
            <p:ph type="ftr" sz="quarter" idx="11"/>
          </p:nvPr>
        </p:nvSpPr>
        <p:spPr/>
        <p:txBody>
          <a:bodyPr/>
          <a:lstStyle/>
          <a:p>
            <a:endParaRPr lang="es-PA"/>
          </a:p>
        </p:txBody>
      </p:sp>
      <p:sp>
        <p:nvSpPr>
          <p:cNvPr id="9" name="Marcador de número de diapositiva 8">
            <a:extLst>
              <a:ext uri="{FF2B5EF4-FFF2-40B4-BE49-F238E27FC236}">
                <a16:creationId xmlns:a16="http://schemas.microsoft.com/office/drawing/2014/main" id="{8A6354AD-458B-4CB8-831D-91CBEAA201F0}"/>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2874387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ED89D4-AD51-4559-8923-189C0E29E76E}"/>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fecha 2">
            <a:extLst>
              <a:ext uri="{FF2B5EF4-FFF2-40B4-BE49-F238E27FC236}">
                <a16:creationId xmlns:a16="http://schemas.microsoft.com/office/drawing/2014/main" id="{B7C705BD-E3B2-4904-BD44-A83C6A3408F1}"/>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4" name="Marcador de pie de página 3">
            <a:extLst>
              <a:ext uri="{FF2B5EF4-FFF2-40B4-BE49-F238E27FC236}">
                <a16:creationId xmlns:a16="http://schemas.microsoft.com/office/drawing/2014/main" id="{E94CBB59-45FF-4102-A2C0-9378186A3747}"/>
              </a:ext>
            </a:extLst>
          </p:cNvPr>
          <p:cNvSpPr>
            <a:spLocks noGrp="1"/>
          </p:cNvSpPr>
          <p:nvPr>
            <p:ph type="ftr" sz="quarter" idx="11"/>
          </p:nvPr>
        </p:nvSpPr>
        <p:spPr/>
        <p:txBody>
          <a:bodyPr/>
          <a:lstStyle/>
          <a:p>
            <a:endParaRPr lang="es-PA"/>
          </a:p>
        </p:txBody>
      </p:sp>
      <p:sp>
        <p:nvSpPr>
          <p:cNvPr id="5" name="Marcador de número de diapositiva 4">
            <a:extLst>
              <a:ext uri="{FF2B5EF4-FFF2-40B4-BE49-F238E27FC236}">
                <a16:creationId xmlns:a16="http://schemas.microsoft.com/office/drawing/2014/main" id="{019BE4DB-C657-46FD-9453-97F06661591A}"/>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119399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4933F1B-30FD-4EB0-87CA-3BE544E5322D}"/>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3" name="Marcador de pie de página 2">
            <a:extLst>
              <a:ext uri="{FF2B5EF4-FFF2-40B4-BE49-F238E27FC236}">
                <a16:creationId xmlns:a16="http://schemas.microsoft.com/office/drawing/2014/main" id="{E7BDA8F0-DF4D-4CD4-8E74-83C89E95249F}"/>
              </a:ext>
            </a:extLst>
          </p:cNvPr>
          <p:cNvSpPr>
            <a:spLocks noGrp="1"/>
          </p:cNvSpPr>
          <p:nvPr>
            <p:ph type="ftr" sz="quarter" idx="11"/>
          </p:nvPr>
        </p:nvSpPr>
        <p:spPr/>
        <p:txBody>
          <a:bodyPr/>
          <a:lstStyle/>
          <a:p>
            <a:endParaRPr lang="es-PA"/>
          </a:p>
        </p:txBody>
      </p:sp>
      <p:sp>
        <p:nvSpPr>
          <p:cNvPr id="4" name="Marcador de número de diapositiva 3">
            <a:extLst>
              <a:ext uri="{FF2B5EF4-FFF2-40B4-BE49-F238E27FC236}">
                <a16:creationId xmlns:a16="http://schemas.microsoft.com/office/drawing/2014/main" id="{F9519B62-C0C8-44F7-A142-BD6E41B6CF4C}"/>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4061583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6F978-549E-4930-8790-B243E79A932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A"/>
          </a:p>
        </p:txBody>
      </p:sp>
      <p:sp>
        <p:nvSpPr>
          <p:cNvPr id="3" name="Marcador de contenido 2">
            <a:extLst>
              <a:ext uri="{FF2B5EF4-FFF2-40B4-BE49-F238E27FC236}">
                <a16:creationId xmlns:a16="http://schemas.microsoft.com/office/drawing/2014/main" id="{C4BCB16D-96AC-45B2-8CB5-9E53E7081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texto 3">
            <a:extLst>
              <a:ext uri="{FF2B5EF4-FFF2-40B4-BE49-F238E27FC236}">
                <a16:creationId xmlns:a16="http://schemas.microsoft.com/office/drawing/2014/main" id="{617BF946-59CA-412C-95D0-F25152DDE1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CAEA451-F593-4A17-98AF-4A31FB78F580}"/>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6" name="Marcador de pie de página 5">
            <a:extLst>
              <a:ext uri="{FF2B5EF4-FFF2-40B4-BE49-F238E27FC236}">
                <a16:creationId xmlns:a16="http://schemas.microsoft.com/office/drawing/2014/main" id="{BFFEDCAA-8EBF-44C9-AF81-EEF4DD8E4307}"/>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12274240-8FAA-44DC-B826-8F232CF3D551}"/>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142551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EA9C62-3C3B-494B-A6E3-0738D42C270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A"/>
          </a:p>
        </p:txBody>
      </p:sp>
      <p:sp>
        <p:nvSpPr>
          <p:cNvPr id="3" name="Marcador de posición de imagen 2">
            <a:extLst>
              <a:ext uri="{FF2B5EF4-FFF2-40B4-BE49-F238E27FC236}">
                <a16:creationId xmlns:a16="http://schemas.microsoft.com/office/drawing/2014/main" id="{AA1740CA-D9B9-4BD7-9713-7E8141EFEB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Marcador de texto 3">
            <a:extLst>
              <a:ext uri="{FF2B5EF4-FFF2-40B4-BE49-F238E27FC236}">
                <a16:creationId xmlns:a16="http://schemas.microsoft.com/office/drawing/2014/main" id="{3E7D29DC-9564-4778-B1CC-4BB6C0CECB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FAB50D0-EAAB-4512-B006-DD3223DD5451}"/>
              </a:ext>
            </a:extLst>
          </p:cNvPr>
          <p:cNvSpPr>
            <a:spLocks noGrp="1"/>
          </p:cNvSpPr>
          <p:nvPr>
            <p:ph type="dt" sz="half" idx="10"/>
          </p:nvPr>
        </p:nvSpPr>
        <p:spPr/>
        <p:txBody>
          <a:bodyPr/>
          <a:lstStyle/>
          <a:p>
            <a:fld id="{786D16D2-1C98-4155-8F25-281D4DA73962}" type="datetimeFigureOut">
              <a:rPr lang="es-PA" smtClean="0"/>
              <a:t>11/19/2020</a:t>
            </a:fld>
            <a:endParaRPr lang="es-PA"/>
          </a:p>
        </p:txBody>
      </p:sp>
      <p:sp>
        <p:nvSpPr>
          <p:cNvPr id="6" name="Marcador de pie de página 5">
            <a:extLst>
              <a:ext uri="{FF2B5EF4-FFF2-40B4-BE49-F238E27FC236}">
                <a16:creationId xmlns:a16="http://schemas.microsoft.com/office/drawing/2014/main" id="{7942817E-8BE9-411E-9342-6F7B817768EA}"/>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141A8C4A-9854-4992-B2E8-B28F79052154}"/>
              </a:ext>
            </a:extLst>
          </p:cNvPr>
          <p:cNvSpPr>
            <a:spLocks noGrp="1"/>
          </p:cNvSpPr>
          <p:nvPr>
            <p:ph type="sldNum" sz="quarter" idx="12"/>
          </p:nvPr>
        </p:nvSpPr>
        <p:spPr/>
        <p:txBody>
          <a:bodyPr/>
          <a:lstStyle/>
          <a:p>
            <a:fld id="{D5FF7CCC-45AD-4CE6-8BEE-39FBC7E8B36B}" type="slidenum">
              <a:rPr lang="es-PA" smtClean="0"/>
              <a:t>‹Nº›</a:t>
            </a:fld>
            <a:endParaRPr lang="es-PA"/>
          </a:p>
        </p:txBody>
      </p:sp>
    </p:spTree>
    <p:extLst>
      <p:ext uri="{BB962C8B-B14F-4D97-AF65-F5344CB8AC3E}">
        <p14:creationId xmlns:p14="http://schemas.microsoft.com/office/powerpoint/2010/main" val="1029240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FF05798-D3BE-4FA2-883D-D58976BFC4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A"/>
          </a:p>
        </p:txBody>
      </p:sp>
      <p:sp>
        <p:nvSpPr>
          <p:cNvPr id="3" name="Marcador de texto 2">
            <a:extLst>
              <a:ext uri="{FF2B5EF4-FFF2-40B4-BE49-F238E27FC236}">
                <a16:creationId xmlns:a16="http://schemas.microsoft.com/office/drawing/2014/main" id="{8DFB11CC-0B56-4BFC-B401-13AD77E7B4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1C101286-C46C-437C-A457-BCF7E9CFBA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D16D2-1C98-4155-8F25-281D4DA73962}" type="datetimeFigureOut">
              <a:rPr lang="es-PA" smtClean="0"/>
              <a:t>11/19/2020</a:t>
            </a:fld>
            <a:endParaRPr lang="es-PA"/>
          </a:p>
        </p:txBody>
      </p:sp>
      <p:sp>
        <p:nvSpPr>
          <p:cNvPr id="5" name="Marcador de pie de página 4">
            <a:extLst>
              <a:ext uri="{FF2B5EF4-FFF2-40B4-BE49-F238E27FC236}">
                <a16:creationId xmlns:a16="http://schemas.microsoft.com/office/drawing/2014/main" id="{742EF12F-CE08-4DBA-906B-60EC3A2734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Marcador de número de diapositiva 5">
            <a:extLst>
              <a:ext uri="{FF2B5EF4-FFF2-40B4-BE49-F238E27FC236}">
                <a16:creationId xmlns:a16="http://schemas.microsoft.com/office/drawing/2014/main" id="{F1FDD429-13C5-4FAE-8A75-0D70FD5053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FF7CCC-45AD-4CE6-8BEE-39FBC7E8B36B}" type="slidenum">
              <a:rPr lang="es-PA" smtClean="0"/>
              <a:t>‹Nº›</a:t>
            </a:fld>
            <a:endParaRPr lang="es-PA"/>
          </a:p>
        </p:txBody>
      </p:sp>
    </p:spTree>
    <p:extLst>
      <p:ext uri="{BB962C8B-B14F-4D97-AF65-F5344CB8AC3E}">
        <p14:creationId xmlns:p14="http://schemas.microsoft.com/office/powerpoint/2010/main" val="1474923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7A8027-A82D-4E7B-AD12-4734F7E1FA62}"/>
              </a:ext>
            </a:extLst>
          </p:cNvPr>
          <p:cNvSpPr>
            <a:spLocks noGrp="1"/>
          </p:cNvSpPr>
          <p:nvPr>
            <p:ph type="ctrTitle"/>
          </p:nvPr>
        </p:nvSpPr>
        <p:spPr/>
        <p:txBody>
          <a:bodyPr/>
          <a:lstStyle/>
          <a:p>
            <a:r>
              <a:rPr lang="es-ES" dirty="0"/>
              <a:t>Uso incorrecto del Gerundio</a:t>
            </a:r>
            <a:endParaRPr lang="es-PA" dirty="0"/>
          </a:p>
        </p:txBody>
      </p:sp>
    </p:spTree>
    <p:extLst>
      <p:ext uri="{BB962C8B-B14F-4D97-AF65-F5344CB8AC3E}">
        <p14:creationId xmlns:p14="http://schemas.microsoft.com/office/powerpoint/2010/main" val="2809443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8CC09C-8F5B-4732-8F6D-A079B6C7F090}"/>
              </a:ext>
            </a:extLst>
          </p:cNvPr>
          <p:cNvSpPr>
            <a:spLocks noGrp="1"/>
          </p:cNvSpPr>
          <p:nvPr>
            <p:ph type="title"/>
          </p:nvPr>
        </p:nvSpPr>
        <p:spPr/>
        <p:txBody>
          <a:bodyPr/>
          <a:lstStyle/>
          <a:p>
            <a:pPr algn="ctr"/>
            <a:r>
              <a:rPr lang="es-ES"/>
              <a:t>Posterioridad</a:t>
            </a:r>
            <a:endParaRPr lang="es-PA" dirty="0"/>
          </a:p>
        </p:txBody>
      </p:sp>
      <p:sp>
        <p:nvSpPr>
          <p:cNvPr id="3" name="Marcador de contenido 2">
            <a:extLst>
              <a:ext uri="{FF2B5EF4-FFF2-40B4-BE49-F238E27FC236}">
                <a16:creationId xmlns:a16="http://schemas.microsoft.com/office/drawing/2014/main" id="{C01E7732-9DF5-4B84-8C31-B5F4B7447FD2}"/>
              </a:ext>
            </a:extLst>
          </p:cNvPr>
          <p:cNvSpPr>
            <a:spLocks noGrp="1"/>
          </p:cNvSpPr>
          <p:nvPr>
            <p:ph idx="1"/>
          </p:nvPr>
        </p:nvSpPr>
        <p:spPr/>
        <p:txBody>
          <a:bodyPr/>
          <a:lstStyle/>
          <a:p>
            <a:pPr marL="0" indent="0">
              <a:buNone/>
            </a:pPr>
            <a:r>
              <a:rPr lang="es-ES" dirty="0"/>
              <a:t>Si bien el gerundio puede expresar simultaneidad o anterioridad en relación con el verbo al que modifica, con mucha frecuencia es utilizado para indicar consecuencia o posterioridad. Sin embargo, el gerundio no se debe usar para expresar acciones posteriores a la del verbo principal de la oración.</a:t>
            </a:r>
            <a:endParaRPr lang="es-PA" dirty="0"/>
          </a:p>
        </p:txBody>
      </p:sp>
    </p:spTree>
    <p:extLst>
      <p:ext uri="{BB962C8B-B14F-4D97-AF65-F5344CB8AC3E}">
        <p14:creationId xmlns:p14="http://schemas.microsoft.com/office/powerpoint/2010/main" val="550418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50A596-C7A7-4499-8DBA-D31B59BC00DF}"/>
              </a:ext>
            </a:extLst>
          </p:cNvPr>
          <p:cNvSpPr>
            <a:spLocks noGrp="1"/>
          </p:cNvSpPr>
          <p:nvPr>
            <p:ph type="title"/>
          </p:nvPr>
        </p:nvSpPr>
        <p:spPr/>
        <p:txBody>
          <a:bodyPr/>
          <a:lstStyle/>
          <a:p>
            <a:pPr algn="ctr"/>
            <a:r>
              <a:rPr lang="es-ES" dirty="0"/>
              <a:t>Adjetivo</a:t>
            </a:r>
            <a:endParaRPr lang="es-PA" dirty="0"/>
          </a:p>
        </p:txBody>
      </p:sp>
      <p:sp>
        <p:nvSpPr>
          <p:cNvPr id="3" name="Marcador de contenido 2">
            <a:extLst>
              <a:ext uri="{FF2B5EF4-FFF2-40B4-BE49-F238E27FC236}">
                <a16:creationId xmlns:a16="http://schemas.microsoft.com/office/drawing/2014/main" id="{46CCBE49-2C59-4E49-AC04-879A0E077D2A}"/>
              </a:ext>
            </a:extLst>
          </p:cNvPr>
          <p:cNvSpPr>
            <a:spLocks noGrp="1"/>
          </p:cNvSpPr>
          <p:nvPr>
            <p:ph idx="1"/>
          </p:nvPr>
        </p:nvSpPr>
        <p:spPr/>
        <p:txBody>
          <a:bodyPr/>
          <a:lstStyle/>
          <a:p>
            <a:r>
              <a:rPr lang="es-ES" dirty="0"/>
              <a:t>No debe usarse el gerundio en frases adjetivas, es decir, como modificador de un sustantivo. Para evitar este uso incorrecto, se debe recordar que una de las funciones fundamentales del gerundio es adverbial (modifica los verbos) mas no adjetiva (no modifica sustantivos). Sin embargo, se han admitido dos gerundios adjetivos, hirviendo y ardiendo, de modo que es correcto decir: “hay una olla de agua hirviendo” o “una casa ardiendo fue encontrada en el bosque”. En el resto de los casos en los que se utiliza el gerundio con la función de un adjetivo, se incurre en un error</a:t>
            </a:r>
            <a:endParaRPr lang="es-PA" dirty="0"/>
          </a:p>
        </p:txBody>
      </p:sp>
    </p:spTree>
    <p:extLst>
      <p:ext uri="{BB962C8B-B14F-4D97-AF65-F5344CB8AC3E}">
        <p14:creationId xmlns:p14="http://schemas.microsoft.com/office/powerpoint/2010/main" val="2112060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3B77FC-72CB-4C0C-8629-6A31B6921416}"/>
              </a:ext>
            </a:extLst>
          </p:cNvPr>
          <p:cNvSpPr>
            <a:spLocks noGrp="1"/>
          </p:cNvSpPr>
          <p:nvPr>
            <p:ph type="title"/>
          </p:nvPr>
        </p:nvSpPr>
        <p:spPr/>
        <p:txBody>
          <a:bodyPr/>
          <a:lstStyle/>
          <a:p>
            <a:pPr algn="ctr"/>
            <a:r>
              <a:rPr lang="es-ES" dirty="0"/>
              <a:t>Partitivo</a:t>
            </a:r>
            <a:endParaRPr lang="es-PA" dirty="0"/>
          </a:p>
        </p:txBody>
      </p:sp>
      <p:sp>
        <p:nvSpPr>
          <p:cNvPr id="3" name="Marcador de contenido 2">
            <a:extLst>
              <a:ext uri="{FF2B5EF4-FFF2-40B4-BE49-F238E27FC236}">
                <a16:creationId xmlns:a16="http://schemas.microsoft.com/office/drawing/2014/main" id="{AE249A07-8255-4C82-BC50-2A5D1D88D3B5}"/>
              </a:ext>
            </a:extLst>
          </p:cNvPr>
          <p:cNvSpPr>
            <a:spLocks noGrp="1"/>
          </p:cNvSpPr>
          <p:nvPr>
            <p:ph idx="1"/>
          </p:nvPr>
        </p:nvSpPr>
        <p:spPr/>
        <p:txBody>
          <a:bodyPr/>
          <a:lstStyle/>
          <a:p>
            <a:pPr marL="0" indent="0">
              <a:buNone/>
            </a:pPr>
            <a:r>
              <a:rPr lang="es-ES" dirty="0"/>
              <a:t>Este gerundio modifica la parte que se toma o separa de un todo. Para evitar este error, se recomienda modificar la redacción con el fin de suprimir el gerundio.</a:t>
            </a:r>
            <a:endParaRPr lang="es-PA" dirty="0"/>
          </a:p>
        </p:txBody>
      </p:sp>
    </p:spTree>
    <p:extLst>
      <p:ext uri="{BB962C8B-B14F-4D97-AF65-F5344CB8AC3E}">
        <p14:creationId xmlns:p14="http://schemas.microsoft.com/office/powerpoint/2010/main" val="6650308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205</Words>
  <Application>Microsoft Office PowerPoint</Application>
  <PresentationFormat>Panorámica</PresentationFormat>
  <Paragraphs>7</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Uso incorrecto del Gerundio</vt:lpstr>
      <vt:lpstr>Posterioridad</vt:lpstr>
      <vt:lpstr>Adjetivo</vt:lpstr>
      <vt:lpstr>Partitivo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Uso incorrecto del Gerundio</dc:title>
  <dc:creator>Carlos Andres Carbono Alarcon</dc:creator>
  <cp:lastModifiedBy>Carlos Andres Carbono Alarcon</cp:lastModifiedBy>
  <cp:revision>1</cp:revision>
  <dcterms:created xsi:type="dcterms:W3CDTF">2020-11-19T16:21:22Z</dcterms:created>
  <dcterms:modified xsi:type="dcterms:W3CDTF">2020-11-19T16:25:44Z</dcterms:modified>
</cp:coreProperties>
</file>