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s-P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9DD2E6D-6BC0-4FE9-86D5-D661A81C9EE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PA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D039F02B-A4BC-4913-B28F-8B05E1209E9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PA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504413E-148F-4279-8758-810692DBC5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9D1C9C-5329-4B54-AA2D-AA2F49D7507E}" type="datetimeFigureOut">
              <a:rPr lang="es-PA" smtClean="0"/>
              <a:t>11/19/2020</a:t>
            </a:fld>
            <a:endParaRPr lang="es-PA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3BC01317-CAA9-4476-8528-6CDCF0D5B3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55A42FC-BE31-4DFC-8D3C-B20C85D625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90B527-7EEA-4AAE-80C8-F043FDCF75D6}" type="slidenum">
              <a:rPr lang="es-PA" smtClean="0"/>
              <a:t>‹Nº›</a:t>
            </a:fld>
            <a:endParaRPr lang="es-PA"/>
          </a:p>
        </p:txBody>
      </p:sp>
    </p:spTree>
    <p:extLst>
      <p:ext uri="{BB962C8B-B14F-4D97-AF65-F5344CB8AC3E}">
        <p14:creationId xmlns:p14="http://schemas.microsoft.com/office/powerpoint/2010/main" val="29509532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F004BCB-6490-46D7-A60F-0C8BA2121C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PA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1BC7B4F0-049D-4A06-84A7-C0AB5718751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A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9A61D7F-5056-4D88-8F7A-060424CBE1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9D1C9C-5329-4B54-AA2D-AA2F49D7507E}" type="datetimeFigureOut">
              <a:rPr lang="es-PA" smtClean="0"/>
              <a:t>11/19/2020</a:t>
            </a:fld>
            <a:endParaRPr lang="es-PA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5F79E74-06E2-4268-B2E0-D7A36917E2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9E4CF24-53F1-4907-9633-3AB501DF9C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90B527-7EEA-4AAE-80C8-F043FDCF75D6}" type="slidenum">
              <a:rPr lang="es-PA" smtClean="0"/>
              <a:t>‹Nº›</a:t>
            </a:fld>
            <a:endParaRPr lang="es-PA"/>
          </a:p>
        </p:txBody>
      </p:sp>
    </p:spTree>
    <p:extLst>
      <p:ext uri="{BB962C8B-B14F-4D97-AF65-F5344CB8AC3E}">
        <p14:creationId xmlns:p14="http://schemas.microsoft.com/office/powerpoint/2010/main" val="21941809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E2407C7F-0161-4A54-976F-BBD0D5FD7D2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PA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53FAA794-2E23-47B5-B6D0-14A485DABD6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A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D04156F-9104-4255-B3D8-2F37E03444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9D1C9C-5329-4B54-AA2D-AA2F49D7507E}" type="datetimeFigureOut">
              <a:rPr lang="es-PA" smtClean="0"/>
              <a:t>11/19/2020</a:t>
            </a:fld>
            <a:endParaRPr lang="es-PA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C566979-1884-4A20-8258-49AF9F6E05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6C44E78-617F-4A05-98EB-0EA6C30CF5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90B527-7EEA-4AAE-80C8-F043FDCF75D6}" type="slidenum">
              <a:rPr lang="es-PA" smtClean="0"/>
              <a:t>‹Nº›</a:t>
            </a:fld>
            <a:endParaRPr lang="es-PA"/>
          </a:p>
        </p:txBody>
      </p:sp>
    </p:spTree>
    <p:extLst>
      <p:ext uri="{BB962C8B-B14F-4D97-AF65-F5344CB8AC3E}">
        <p14:creationId xmlns:p14="http://schemas.microsoft.com/office/powerpoint/2010/main" val="25497265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B00E2F7-341D-4A6F-9CC9-94D01AEF55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PA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601FD72-A227-45C5-9DA6-7FB29961BC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A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BED9844-9D91-425C-9552-9A42494F2C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9D1C9C-5329-4B54-AA2D-AA2F49D7507E}" type="datetimeFigureOut">
              <a:rPr lang="es-PA" smtClean="0"/>
              <a:t>11/19/2020</a:t>
            </a:fld>
            <a:endParaRPr lang="es-PA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DDCAFC8-B61E-415D-B5F5-30E1929D4F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FA18189-7C2A-4F08-B3EA-1AB1DE403D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90B527-7EEA-4AAE-80C8-F043FDCF75D6}" type="slidenum">
              <a:rPr lang="es-PA" smtClean="0"/>
              <a:t>‹Nº›</a:t>
            </a:fld>
            <a:endParaRPr lang="es-PA"/>
          </a:p>
        </p:txBody>
      </p:sp>
    </p:spTree>
    <p:extLst>
      <p:ext uri="{BB962C8B-B14F-4D97-AF65-F5344CB8AC3E}">
        <p14:creationId xmlns:p14="http://schemas.microsoft.com/office/powerpoint/2010/main" val="12432916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EC720A0-8217-4D5F-8246-7DF040A8E7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PA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3D3E78E3-8F37-4082-AB5F-304A9D4A0C4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2502260C-0C95-45A0-B721-33C81C18E2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9D1C9C-5329-4B54-AA2D-AA2F49D7507E}" type="datetimeFigureOut">
              <a:rPr lang="es-PA" smtClean="0"/>
              <a:t>11/19/2020</a:t>
            </a:fld>
            <a:endParaRPr lang="es-PA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67AB669-F4C4-4569-8177-6D5588CB89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CBA391E-C18E-4384-8833-AFCB3B14A3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90B527-7EEA-4AAE-80C8-F043FDCF75D6}" type="slidenum">
              <a:rPr lang="es-PA" smtClean="0"/>
              <a:t>‹Nº›</a:t>
            </a:fld>
            <a:endParaRPr lang="es-PA"/>
          </a:p>
        </p:txBody>
      </p:sp>
    </p:spTree>
    <p:extLst>
      <p:ext uri="{BB962C8B-B14F-4D97-AF65-F5344CB8AC3E}">
        <p14:creationId xmlns:p14="http://schemas.microsoft.com/office/powerpoint/2010/main" val="38026415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5CE4847-FA5C-4DEF-AF8C-0D0EC3C614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PA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6C02CAD-6C4E-4683-9FB6-504866626E3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A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348349D6-E079-45D2-8829-12088A4A26D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A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E17D0A6D-2EAD-4654-B0C4-19DFB8E034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9D1C9C-5329-4B54-AA2D-AA2F49D7507E}" type="datetimeFigureOut">
              <a:rPr lang="es-PA" smtClean="0"/>
              <a:t>11/19/2020</a:t>
            </a:fld>
            <a:endParaRPr lang="es-PA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EFE16BAA-85FA-4310-9C37-F1CE82B9C1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BF09B693-32F6-4901-A024-6CF935DF88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90B527-7EEA-4AAE-80C8-F043FDCF75D6}" type="slidenum">
              <a:rPr lang="es-PA" smtClean="0"/>
              <a:t>‹Nº›</a:t>
            </a:fld>
            <a:endParaRPr lang="es-PA"/>
          </a:p>
        </p:txBody>
      </p:sp>
    </p:spTree>
    <p:extLst>
      <p:ext uri="{BB962C8B-B14F-4D97-AF65-F5344CB8AC3E}">
        <p14:creationId xmlns:p14="http://schemas.microsoft.com/office/powerpoint/2010/main" val="39447660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029E29A-EFE0-441B-B7E2-837D08A0D5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PA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1BF1EED8-4A1E-4C2B-9436-4BB33394057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548907ED-591D-4DCF-86F1-DE40A1BF004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A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9B9D10B1-B311-49F5-A79B-97A71CDDFAD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57E51F31-D48A-4EF2-AE2A-D937DFA04ED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A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2F32DF0A-B790-4ACB-BF82-45127E7E35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9D1C9C-5329-4B54-AA2D-AA2F49D7507E}" type="datetimeFigureOut">
              <a:rPr lang="es-PA" smtClean="0"/>
              <a:t>11/19/2020</a:t>
            </a:fld>
            <a:endParaRPr lang="es-PA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6591A3B5-174D-4FA0-843F-1CA60FC4D3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097417E0-0CE8-4A51-8D82-33B3519343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90B527-7EEA-4AAE-80C8-F043FDCF75D6}" type="slidenum">
              <a:rPr lang="es-PA" smtClean="0"/>
              <a:t>‹Nº›</a:t>
            </a:fld>
            <a:endParaRPr lang="es-PA"/>
          </a:p>
        </p:txBody>
      </p:sp>
    </p:spTree>
    <p:extLst>
      <p:ext uri="{BB962C8B-B14F-4D97-AF65-F5344CB8AC3E}">
        <p14:creationId xmlns:p14="http://schemas.microsoft.com/office/powerpoint/2010/main" val="10503018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11454D9-D282-4B5A-BAE9-F00F915502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PA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051BFE48-AD12-4A21-9CB8-93500DEC81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9D1C9C-5329-4B54-AA2D-AA2F49D7507E}" type="datetimeFigureOut">
              <a:rPr lang="es-PA" smtClean="0"/>
              <a:t>11/19/2020</a:t>
            </a:fld>
            <a:endParaRPr lang="es-PA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1483D1F1-FD7F-435D-B3B7-F0FA495C9F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30824AE3-78CE-4186-BEBB-D65F0D9871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90B527-7EEA-4AAE-80C8-F043FDCF75D6}" type="slidenum">
              <a:rPr lang="es-PA" smtClean="0"/>
              <a:t>‹Nº›</a:t>
            </a:fld>
            <a:endParaRPr lang="es-PA"/>
          </a:p>
        </p:txBody>
      </p:sp>
    </p:spTree>
    <p:extLst>
      <p:ext uri="{BB962C8B-B14F-4D97-AF65-F5344CB8AC3E}">
        <p14:creationId xmlns:p14="http://schemas.microsoft.com/office/powerpoint/2010/main" val="29171788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2BFA6FFD-E819-413F-A6FF-2EA9808ADE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9D1C9C-5329-4B54-AA2D-AA2F49D7507E}" type="datetimeFigureOut">
              <a:rPr lang="es-PA" smtClean="0"/>
              <a:t>11/19/2020</a:t>
            </a:fld>
            <a:endParaRPr lang="es-PA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EE0DE617-7E53-41FC-A29A-44A08A0189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4C797B22-DE8B-4EC9-A04A-26EFA402BD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90B527-7EEA-4AAE-80C8-F043FDCF75D6}" type="slidenum">
              <a:rPr lang="es-PA" smtClean="0"/>
              <a:t>‹Nº›</a:t>
            </a:fld>
            <a:endParaRPr lang="es-PA"/>
          </a:p>
        </p:txBody>
      </p:sp>
    </p:spTree>
    <p:extLst>
      <p:ext uri="{BB962C8B-B14F-4D97-AF65-F5344CB8AC3E}">
        <p14:creationId xmlns:p14="http://schemas.microsoft.com/office/powerpoint/2010/main" val="30524880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673B99A-72C0-4D31-AAD3-5000014977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PA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16D9917-0EC6-4999-935E-E37F00BA9E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A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2F8314F7-4383-43B1-A84A-25138699391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7A4018E5-B661-4EA5-BA24-91FE88974A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9D1C9C-5329-4B54-AA2D-AA2F49D7507E}" type="datetimeFigureOut">
              <a:rPr lang="es-PA" smtClean="0"/>
              <a:t>11/19/2020</a:t>
            </a:fld>
            <a:endParaRPr lang="es-PA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7EBA2B68-6AC5-49DA-8010-255475D622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FC903667-45DC-41FB-B170-86A279D54E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90B527-7EEA-4AAE-80C8-F043FDCF75D6}" type="slidenum">
              <a:rPr lang="es-PA" smtClean="0"/>
              <a:t>‹Nº›</a:t>
            </a:fld>
            <a:endParaRPr lang="es-PA"/>
          </a:p>
        </p:txBody>
      </p:sp>
    </p:spTree>
    <p:extLst>
      <p:ext uri="{BB962C8B-B14F-4D97-AF65-F5344CB8AC3E}">
        <p14:creationId xmlns:p14="http://schemas.microsoft.com/office/powerpoint/2010/main" val="26666522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C188534-A74F-4574-89A1-9E901C8394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PA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D725026D-04BB-4980-BD79-25186980BEB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PA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0D1F66BD-9C4D-4EB3-81E9-1A8D3F8EFDD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CCEE2882-B7A5-47DE-AC01-09472488D3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9D1C9C-5329-4B54-AA2D-AA2F49D7507E}" type="datetimeFigureOut">
              <a:rPr lang="es-PA" smtClean="0"/>
              <a:t>11/19/2020</a:t>
            </a:fld>
            <a:endParaRPr lang="es-PA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82E6B259-03A8-4EFA-8359-18CABB9724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232E52A7-F4A4-43B7-B3CC-F4CC10BBAD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90B527-7EEA-4AAE-80C8-F043FDCF75D6}" type="slidenum">
              <a:rPr lang="es-PA" smtClean="0"/>
              <a:t>‹Nº›</a:t>
            </a:fld>
            <a:endParaRPr lang="es-PA"/>
          </a:p>
        </p:txBody>
      </p:sp>
    </p:spTree>
    <p:extLst>
      <p:ext uri="{BB962C8B-B14F-4D97-AF65-F5344CB8AC3E}">
        <p14:creationId xmlns:p14="http://schemas.microsoft.com/office/powerpoint/2010/main" val="996479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DD161569-4E66-462E-9E6F-2E5A9902BA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PA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FF95036A-91BB-4744-919E-B70F18FBEDC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A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6725AB1-DA04-48D6-A700-6EF52AEFBCB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9D1C9C-5329-4B54-AA2D-AA2F49D7507E}" type="datetimeFigureOut">
              <a:rPr lang="es-PA" smtClean="0"/>
              <a:t>11/19/2020</a:t>
            </a:fld>
            <a:endParaRPr lang="es-PA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AF73D92-B37D-4620-9E4A-74DA4949FC1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PA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B7F7314-1B61-4C3E-B3F7-80BC9E33D76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90B527-7EEA-4AAE-80C8-F043FDCF75D6}" type="slidenum">
              <a:rPr lang="es-PA" smtClean="0"/>
              <a:t>‹Nº›</a:t>
            </a:fld>
            <a:endParaRPr lang="es-PA"/>
          </a:p>
        </p:txBody>
      </p:sp>
    </p:spTree>
    <p:extLst>
      <p:ext uri="{BB962C8B-B14F-4D97-AF65-F5344CB8AC3E}">
        <p14:creationId xmlns:p14="http://schemas.microsoft.com/office/powerpoint/2010/main" val="32619385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P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B960BAF-165A-4CFD-BD53-2E51F8817D8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213112" y="569842"/>
            <a:ext cx="7235687" cy="1361661"/>
          </a:xfrm>
        </p:spPr>
        <p:txBody>
          <a:bodyPr/>
          <a:lstStyle/>
          <a:p>
            <a:r>
              <a:rPr lang="es-ES" dirty="0"/>
              <a:t>¿Qué es el Gerundio?</a:t>
            </a:r>
            <a:endParaRPr lang="es-PA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A510AFA5-CFF5-44E0-ABCA-13D65124A26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630017" y="2601119"/>
            <a:ext cx="9144000" cy="1655762"/>
          </a:xfrm>
        </p:spPr>
        <p:txBody>
          <a:bodyPr>
            <a:normAutofit lnSpcReduction="10000"/>
          </a:bodyPr>
          <a:lstStyle/>
          <a:p>
            <a:pPr algn="just"/>
            <a:r>
              <a:rPr lang="es-ES" dirty="0"/>
              <a:t>El gerundio es una de las formas no personales del verbo, es decir, no indica por sí mismo una persona gramatical (yo, tú, él/ella, nosotros/nosotras, ustedes, ellos/ellas). Se forma a partir de la raíz verbal junto con la terminación ando, </a:t>
            </a:r>
            <a:r>
              <a:rPr lang="es-ES" dirty="0" err="1"/>
              <a:t>iendo</a:t>
            </a:r>
            <a:r>
              <a:rPr lang="es-ES" dirty="0"/>
              <a:t> o yendo, como en analizando, escribiendo y leyendo. </a:t>
            </a:r>
            <a:endParaRPr lang="es-PA" dirty="0"/>
          </a:p>
        </p:txBody>
      </p:sp>
    </p:spTree>
    <p:extLst>
      <p:ext uri="{BB962C8B-B14F-4D97-AF65-F5344CB8AC3E}">
        <p14:creationId xmlns:p14="http://schemas.microsoft.com/office/powerpoint/2010/main" val="344242711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74</Words>
  <Application>Microsoft Office PowerPoint</Application>
  <PresentationFormat>Panorámica</PresentationFormat>
  <Paragraphs>2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¿Qué es el Gerundio?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¿Qué es el Gerundio?</dc:title>
  <dc:creator>Carlos Andres Carbono Alarcon</dc:creator>
  <cp:lastModifiedBy>Carlos Andres Carbono Alarcon</cp:lastModifiedBy>
  <cp:revision>1</cp:revision>
  <dcterms:created xsi:type="dcterms:W3CDTF">2020-11-19T15:15:01Z</dcterms:created>
  <dcterms:modified xsi:type="dcterms:W3CDTF">2020-11-19T15:19:46Z</dcterms:modified>
</cp:coreProperties>
</file>