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B7D4F8-0D3C-47DA-9A9A-8E7EBAE947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9191A3-31DD-47D6-8DD7-29595012FE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F043D8-DC31-44F3-AE83-52D537E6B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52BBE1-4A9E-4BF3-9FFE-3E01301B9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5AA3EF-8F43-4A41-BAA7-435AFD23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2670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631451-8489-46E6-9B38-0EC5A6C50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3AB3AD-4B60-482C-BD4C-259F49863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BAEFEE-4DD3-4811-8B8E-F268B3E06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11E7F9-ECE4-4213-BD6E-5E87C4D27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60C247-8DE5-42BC-8EF2-57C46C27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290314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2E9EFA1-3007-40D8-85B0-F529591D22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77CEBB-B50C-486C-A10A-E0C933201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355C98-96C1-472B-98DE-CC77AB513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C14DD-E760-4CF3-B4BD-4728D3417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B5DAB6-3BBD-47BC-B593-5F19C6B06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4493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36C240-0E1D-492A-93A8-1BC2C10E8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65C5D-BE34-42EC-893E-88941B4DB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1D60C8-3407-40B1-BD2B-9717D10C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A421ED-11B3-4BC4-8287-FA3C74D41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08E13E-633F-4A21-8C05-355AAC6C1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5779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8B564A-6D07-4FAA-A9AB-FA49C4B28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405C04-AD88-4795-B947-4954346BC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57F90F-6940-4F03-9D6A-4161C661F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6E591D-A3D2-4468-BAB3-412DBD09E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AA69DE-CB64-4652-BF3B-383E1F900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2526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395936-AA83-41BA-BC6A-91B757C1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2BC388-D5DA-4265-AA65-05F5BC0E19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4DEA6A-D94A-496C-8DC2-64311BC67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60D233-A0EE-42EE-ADCB-71344FD59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881736-2570-4170-B274-F7E76EF8E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767603-65B9-4444-A62C-2746955A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9778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D2741B-021E-461E-8CE0-D0D683332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CAFEB8-5174-4303-A003-9DB91D75B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9B1FD3-084D-40D2-BDF0-CEF91014A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FB5731A-FDBD-4374-9D59-3C5B0FDFF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D96C456-3D51-4789-85D3-9894CB701E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FC1AF46-37AA-4C5A-A7D2-C297947A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0B8113B-9E03-4AFB-A066-01EA2212B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464A96A-BE72-4A2B-8DCF-CF5628E0B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45669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63706-ADBD-48E6-8549-60F087B10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68DFC55-891A-482C-B027-7F5F8C3E8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1D8DC6-4C71-4817-AA30-E61CFE464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5DF1296-91F7-4010-A3D7-B5293D152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5883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E81E949-59EE-494E-B57D-F3EDF4255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18F3F7C-63F4-4908-87B5-6302533FA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1FF767-F19A-4985-8DFD-ADDA4CDE6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65339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68492-8666-4393-A261-B37DBD93A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05B036-8B08-4EDB-ABAE-FC0478F5F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48952F-2800-439F-8CFF-55AD57CF0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5C320A-8685-4E6E-BC4C-184B030CE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1D2F04-EB1E-4A37-A0A8-A48E76338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BE1121-73A9-4E75-A165-77A6BF8B6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9595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5141F2-A57A-46FC-A3C1-F76F7EB64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06C7AA4-04DF-4625-BE8E-288B785858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702F73F-A37A-4D15-ACE2-C7D541BF6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C45FC71-F058-45E8-9D1C-4B4D391A6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08D639-5C90-47D7-9DA9-431F2F0EA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C911FA-02B9-40FE-ADA2-B1F3385A6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0333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BFB614B-6E06-4141-8BAB-76C0A91E2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BCBCC4-9E25-4DEC-8AAA-FC544E20A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460128-88D6-4055-BAFC-0B341A118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399F0-EF52-4B14-BA9B-BFD0B13380AE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BAD5F5-5646-4989-A9EB-379DB3796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34B72B-A87E-4E2A-B794-CF5038FA1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D1CE5-A782-4D88-81C7-273F0044E8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0882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D1612D-9CE9-4ED6-9CB8-C83E1650C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3826"/>
            <a:ext cx="8759687" cy="1243841"/>
          </a:xfrm>
        </p:spPr>
        <p:txBody>
          <a:bodyPr>
            <a:normAutofit fontScale="90000"/>
          </a:bodyPr>
          <a:lstStyle/>
          <a:p>
            <a:r>
              <a:rPr lang="es-ES" dirty="0"/>
              <a:t>¿Para qué sirve el Gerundio?</a:t>
            </a:r>
            <a:endParaRPr lang="es-PA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139EC0-5C56-4C9C-82EF-D16CCBB3B3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6278" y="1985273"/>
            <a:ext cx="9144000" cy="1655762"/>
          </a:xfrm>
        </p:spPr>
        <p:txBody>
          <a:bodyPr/>
          <a:lstStyle/>
          <a:p>
            <a:r>
              <a:rPr lang="es-ES" dirty="0"/>
              <a:t>el gerundio sirve para formar perífrasis verbales, como estoy cantando, continúo comiendo, sigo saliendo.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2345994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25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¿Para qué sirve el Gerundio?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Uso correcto del Gerundio</dc:title>
  <dc:creator>Carlos Andres Carbono Alarcon</dc:creator>
  <cp:lastModifiedBy>Carlos Andres Carbono Alarcon</cp:lastModifiedBy>
  <cp:revision>2</cp:revision>
  <dcterms:created xsi:type="dcterms:W3CDTF">2020-11-19T15:21:56Z</dcterms:created>
  <dcterms:modified xsi:type="dcterms:W3CDTF">2020-11-19T15:35:21Z</dcterms:modified>
</cp:coreProperties>
</file>