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PA"/>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PA"/>
          </a:p>
        </p:txBody>
      </p:sp>
      <p:sp>
        <p:nvSpPr>
          <p:cNvPr id="4" name="Marcador de fecha 3"/>
          <p:cNvSpPr>
            <a:spLocks noGrp="1"/>
          </p:cNvSpPr>
          <p:nvPr>
            <p:ph type="dt" sz="half" idx="10"/>
          </p:nvPr>
        </p:nvSpPr>
        <p:spPr/>
        <p:txBody>
          <a:bodyPr/>
          <a:lstStyle/>
          <a:p>
            <a:fld id="{9629A0A6-E055-4DB2-8870-8CD5F3D91962}" type="datetimeFigureOut">
              <a:rPr lang="es-PA" smtClean="0"/>
              <a:t>11/14/2020</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4A014E18-8009-4FFE-B3CC-9708F69068AE}" type="slidenum">
              <a:rPr lang="es-PA" smtClean="0"/>
              <a:t>‹Nº›</a:t>
            </a:fld>
            <a:endParaRPr lang="es-PA"/>
          </a:p>
        </p:txBody>
      </p:sp>
    </p:spTree>
    <p:extLst>
      <p:ext uri="{BB962C8B-B14F-4D97-AF65-F5344CB8AC3E}">
        <p14:creationId xmlns:p14="http://schemas.microsoft.com/office/powerpoint/2010/main" val="922718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A"/>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fecha 3"/>
          <p:cNvSpPr>
            <a:spLocks noGrp="1"/>
          </p:cNvSpPr>
          <p:nvPr>
            <p:ph type="dt" sz="half" idx="10"/>
          </p:nvPr>
        </p:nvSpPr>
        <p:spPr/>
        <p:txBody>
          <a:bodyPr/>
          <a:lstStyle/>
          <a:p>
            <a:fld id="{9629A0A6-E055-4DB2-8870-8CD5F3D91962}" type="datetimeFigureOut">
              <a:rPr lang="es-PA" smtClean="0"/>
              <a:t>11/14/2020</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4A014E18-8009-4FFE-B3CC-9708F69068AE}" type="slidenum">
              <a:rPr lang="es-PA" smtClean="0"/>
              <a:t>‹Nº›</a:t>
            </a:fld>
            <a:endParaRPr lang="es-PA"/>
          </a:p>
        </p:txBody>
      </p:sp>
    </p:spTree>
    <p:extLst>
      <p:ext uri="{BB962C8B-B14F-4D97-AF65-F5344CB8AC3E}">
        <p14:creationId xmlns:p14="http://schemas.microsoft.com/office/powerpoint/2010/main" val="166105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PA"/>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fecha 3"/>
          <p:cNvSpPr>
            <a:spLocks noGrp="1"/>
          </p:cNvSpPr>
          <p:nvPr>
            <p:ph type="dt" sz="half" idx="10"/>
          </p:nvPr>
        </p:nvSpPr>
        <p:spPr/>
        <p:txBody>
          <a:bodyPr/>
          <a:lstStyle/>
          <a:p>
            <a:fld id="{9629A0A6-E055-4DB2-8870-8CD5F3D91962}" type="datetimeFigureOut">
              <a:rPr lang="es-PA" smtClean="0"/>
              <a:t>11/14/2020</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4A014E18-8009-4FFE-B3CC-9708F69068AE}" type="slidenum">
              <a:rPr lang="es-PA" smtClean="0"/>
              <a:t>‹Nº›</a:t>
            </a:fld>
            <a:endParaRPr lang="es-PA"/>
          </a:p>
        </p:txBody>
      </p:sp>
    </p:spTree>
    <p:extLst>
      <p:ext uri="{BB962C8B-B14F-4D97-AF65-F5344CB8AC3E}">
        <p14:creationId xmlns:p14="http://schemas.microsoft.com/office/powerpoint/2010/main" val="665703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A"/>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fecha 3"/>
          <p:cNvSpPr>
            <a:spLocks noGrp="1"/>
          </p:cNvSpPr>
          <p:nvPr>
            <p:ph type="dt" sz="half" idx="10"/>
          </p:nvPr>
        </p:nvSpPr>
        <p:spPr/>
        <p:txBody>
          <a:bodyPr/>
          <a:lstStyle/>
          <a:p>
            <a:fld id="{9629A0A6-E055-4DB2-8870-8CD5F3D91962}" type="datetimeFigureOut">
              <a:rPr lang="es-PA" smtClean="0"/>
              <a:t>11/14/2020</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4A014E18-8009-4FFE-B3CC-9708F69068AE}" type="slidenum">
              <a:rPr lang="es-PA" smtClean="0"/>
              <a:t>‹Nº›</a:t>
            </a:fld>
            <a:endParaRPr lang="es-PA"/>
          </a:p>
        </p:txBody>
      </p:sp>
    </p:spTree>
    <p:extLst>
      <p:ext uri="{BB962C8B-B14F-4D97-AF65-F5344CB8AC3E}">
        <p14:creationId xmlns:p14="http://schemas.microsoft.com/office/powerpoint/2010/main" val="270649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PA"/>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9629A0A6-E055-4DB2-8870-8CD5F3D91962}" type="datetimeFigureOut">
              <a:rPr lang="es-PA" smtClean="0"/>
              <a:t>11/14/2020</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4A014E18-8009-4FFE-B3CC-9708F69068AE}" type="slidenum">
              <a:rPr lang="es-PA" smtClean="0"/>
              <a:t>‹Nº›</a:t>
            </a:fld>
            <a:endParaRPr lang="es-PA"/>
          </a:p>
        </p:txBody>
      </p:sp>
    </p:spTree>
    <p:extLst>
      <p:ext uri="{BB962C8B-B14F-4D97-AF65-F5344CB8AC3E}">
        <p14:creationId xmlns:p14="http://schemas.microsoft.com/office/powerpoint/2010/main" val="3715410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A"/>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Marcador de fecha 4"/>
          <p:cNvSpPr>
            <a:spLocks noGrp="1"/>
          </p:cNvSpPr>
          <p:nvPr>
            <p:ph type="dt" sz="half" idx="10"/>
          </p:nvPr>
        </p:nvSpPr>
        <p:spPr/>
        <p:txBody>
          <a:bodyPr/>
          <a:lstStyle/>
          <a:p>
            <a:fld id="{9629A0A6-E055-4DB2-8870-8CD5F3D91962}" type="datetimeFigureOut">
              <a:rPr lang="es-PA" smtClean="0"/>
              <a:t>11/14/2020</a:t>
            </a:fld>
            <a:endParaRPr lang="es-PA"/>
          </a:p>
        </p:txBody>
      </p:sp>
      <p:sp>
        <p:nvSpPr>
          <p:cNvPr id="6" name="Marcador de pie de página 5"/>
          <p:cNvSpPr>
            <a:spLocks noGrp="1"/>
          </p:cNvSpPr>
          <p:nvPr>
            <p:ph type="ftr" sz="quarter" idx="11"/>
          </p:nvPr>
        </p:nvSpPr>
        <p:spPr/>
        <p:txBody>
          <a:bodyPr/>
          <a:lstStyle/>
          <a:p>
            <a:endParaRPr lang="es-PA"/>
          </a:p>
        </p:txBody>
      </p:sp>
      <p:sp>
        <p:nvSpPr>
          <p:cNvPr id="7" name="Marcador de número de diapositiva 6"/>
          <p:cNvSpPr>
            <a:spLocks noGrp="1"/>
          </p:cNvSpPr>
          <p:nvPr>
            <p:ph type="sldNum" sz="quarter" idx="12"/>
          </p:nvPr>
        </p:nvSpPr>
        <p:spPr/>
        <p:txBody>
          <a:bodyPr/>
          <a:lstStyle/>
          <a:p>
            <a:fld id="{4A014E18-8009-4FFE-B3CC-9708F69068AE}" type="slidenum">
              <a:rPr lang="es-PA" smtClean="0"/>
              <a:t>‹Nº›</a:t>
            </a:fld>
            <a:endParaRPr lang="es-PA"/>
          </a:p>
        </p:txBody>
      </p:sp>
    </p:spTree>
    <p:extLst>
      <p:ext uri="{BB962C8B-B14F-4D97-AF65-F5344CB8AC3E}">
        <p14:creationId xmlns:p14="http://schemas.microsoft.com/office/powerpoint/2010/main" val="3293880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PA"/>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7" name="Marcador de fecha 6"/>
          <p:cNvSpPr>
            <a:spLocks noGrp="1"/>
          </p:cNvSpPr>
          <p:nvPr>
            <p:ph type="dt" sz="half" idx="10"/>
          </p:nvPr>
        </p:nvSpPr>
        <p:spPr/>
        <p:txBody>
          <a:bodyPr/>
          <a:lstStyle/>
          <a:p>
            <a:fld id="{9629A0A6-E055-4DB2-8870-8CD5F3D91962}" type="datetimeFigureOut">
              <a:rPr lang="es-PA" smtClean="0"/>
              <a:t>11/14/2020</a:t>
            </a:fld>
            <a:endParaRPr lang="es-PA"/>
          </a:p>
        </p:txBody>
      </p:sp>
      <p:sp>
        <p:nvSpPr>
          <p:cNvPr id="8" name="Marcador de pie de página 7"/>
          <p:cNvSpPr>
            <a:spLocks noGrp="1"/>
          </p:cNvSpPr>
          <p:nvPr>
            <p:ph type="ftr" sz="quarter" idx="11"/>
          </p:nvPr>
        </p:nvSpPr>
        <p:spPr/>
        <p:txBody>
          <a:bodyPr/>
          <a:lstStyle/>
          <a:p>
            <a:endParaRPr lang="es-PA"/>
          </a:p>
        </p:txBody>
      </p:sp>
      <p:sp>
        <p:nvSpPr>
          <p:cNvPr id="9" name="Marcador de número de diapositiva 8"/>
          <p:cNvSpPr>
            <a:spLocks noGrp="1"/>
          </p:cNvSpPr>
          <p:nvPr>
            <p:ph type="sldNum" sz="quarter" idx="12"/>
          </p:nvPr>
        </p:nvSpPr>
        <p:spPr/>
        <p:txBody>
          <a:bodyPr/>
          <a:lstStyle/>
          <a:p>
            <a:fld id="{4A014E18-8009-4FFE-B3CC-9708F69068AE}" type="slidenum">
              <a:rPr lang="es-PA" smtClean="0"/>
              <a:t>‹Nº›</a:t>
            </a:fld>
            <a:endParaRPr lang="es-PA"/>
          </a:p>
        </p:txBody>
      </p:sp>
    </p:spTree>
    <p:extLst>
      <p:ext uri="{BB962C8B-B14F-4D97-AF65-F5344CB8AC3E}">
        <p14:creationId xmlns:p14="http://schemas.microsoft.com/office/powerpoint/2010/main" val="4048703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A"/>
          </a:p>
        </p:txBody>
      </p:sp>
      <p:sp>
        <p:nvSpPr>
          <p:cNvPr id="3" name="Marcador de fecha 2"/>
          <p:cNvSpPr>
            <a:spLocks noGrp="1"/>
          </p:cNvSpPr>
          <p:nvPr>
            <p:ph type="dt" sz="half" idx="10"/>
          </p:nvPr>
        </p:nvSpPr>
        <p:spPr/>
        <p:txBody>
          <a:bodyPr/>
          <a:lstStyle/>
          <a:p>
            <a:fld id="{9629A0A6-E055-4DB2-8870-8CD5F3D91962}" type="datetimeFigureOut">
              <a:rPr lang="es-PA" smtClean="0"/>
              <a:t>11/14/2020</a:t>
            </a:fld>
            <a:endParaRPr lang="es-PA"/>
          </a:p>
        </p:txBody>
      </p:sp>
      <p:sp>
        <p:nvSpPr>
          <p:cNvPr id="4" name="Marcador de pie de página 3"/>
          <p:cNvSpPr>
            <a:spLocks noGrp="1"/>
          </p:cNvSpPr>
          <p:nvPr>
            <p:ph type="ftr" sz="quarter" idx="11"/>
          </p:nvPr>
        </p:nvSpPr>
        <p:spPr/>
        <p:txBody>
          <a:bodyPr/>
          <a:lstStyle/>
          <a:p>
            <a:endParaRPr lang="es-PA"/>
          </a:p>
        </p:txBody>
      </p:sp>
      <p:sp>
        <p:nvSpPr>
          <p:cNvPr id="5" name="Marcador de número de diapositiva 4"/>
          <p:cNvSpPr>
            <a:spLocks noGrp="1"/>
          </p:cNvSpPr>
          <p:nvPr>
            <p:ph type="sldNum" sz="quarter" idx="12"/>
          </p:nvPr>
        </p:nvSpPr>
        <p:spPr/>
        <p:txBody>
          <a:bodyPr/>
          <a:lstStyle/>
          <a:p>
            <a:fld id="{4A014E18-8009-4FFE-B3CC-9708F69068AE}" type="slidenum">
              <a:rPr lang="es-PA" smtClean="0"/>
              <a:t>‹Nº›</a:t>
            </a:fld>
            <a:endParaRPr lang="es-PA"/>
          </a:p>
        </p:txBody>
      </p:sp>
    </p:spTree>
    <p:extLst>
      <p:ext uri="{BB962C8B-B14F-4D97-AF65-F5344CB8AC3E}">
        <p14:creationId xmlns:p14="http://schemas.microsoft.com/office/powerpoint/2010/main" val="486538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629A0A6-E055-4DB2-8870-8CD5F3D91962}" type="datetimeFigureOut">
              <a:rPr lang="es-PA" smtClean="0"/>
              <a:t>11/14/2020</a:t>
            </a:fld>
            <a:endParaRPr lang="es-PA"/>
          </a:p>
        </p:txBody>
      </p:sp>
      <p:sp>
        <p:nvSpPr>
          <p:cNvPr id="3" name="Marcador de pie de página 2"/>
          <p:cNvSpPr>
            <a:spLocks noGrp="1"/>
          </p:cNvSpPr>
          <p:nvPr>
            <p:ph type="ftr" sz="quarter" idx="11"/>
          </p:nvPr>
        </p:nvSpPr>
        <p:spPr/>
        <p:txBody>
          <a:bodyPr/>
          <a:lstStyle/>
          <a:p>
            <a:endParaRPr lang="es-PA"/>
          </a:p>
        </p:txBody>
      </p:sp>
      <p:sp>
        <p:nvSpPr>
          <p:cNvPr id="4" name="Marcador de número de diapositiva 3"/>
          <p:cNvSpPr>
            <a:spLocks noGrp="1"/>
          </p:cNvSpPr>
          <p:nvPr>
            <p:ph type="sldNum" sz="quarter" idx="12"/>
          </p:nvPr>
        </p:nvSpPr>
        <p:spPr/>
        <p:txBody>
          <a:bodyPr/>
          <a:lstStyle/>
          <a:p>
            <a:fld id="{4A014E18-8009-4FFE-B3CC-9708F69068AE}" type="slidenum">
              <a:rPr lang="es-PA" smtClean="0"/>
              <a:t>‹Nº›</a:t>
            </a:fld>
            <a:endParaRPr lang="es-PA"/>
          </a:p>
        </p:txBody>
      </p:sp>
    </p:spTree>
    <p:extLst>
      <p:ext uri="{BB962C8B-B14F-4D97-AF65-F5344CB8AC3E}">
        <p14:creationId xmlns:p14="http://schemas.microsoft.com/office/powerpoint/2010/main" val="2348487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A"/>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629A0A6-E055-4DB2-8870-8CD5F3D91962}" type="datetimeFigureOut">
              <a:rPr lang="es-PA" smtClean="0"/>
              <a:t>11/14/2020</a:t>
            </a:fld>
            <a:endParaRPr lang="es-PA"/>
          </a:p>
        </p:txBody>
      </p:sp>
      <p:sp>
        <p:nvSpPr>
          <p:cNvPr id="6" name="Marcador de pie de página 5"/>
          <p:cNvSpPr>
            <a:spLocks noGrp="1"/>
          </p:cNvSpPr>
          <p:nvPr>
            <p:ph type="ftr" sz="quarter" idx="11"/>
          </p:nvPr>
        </p:nvSpPr>
        <p:spPr/>
        <p:txBody>
          <a:bodyPr/>
          <a:lstStyle/>
          <a:p>
            <a:endParaRPr lang="es-PA"/>
          </a:p>
        </p:txBody>
      </p:sp>
      <p:sp>
        <p:nvSpPr>
          <p:cNvPr id="7" name="Marcador de número de diapositiva 6"/>
          <p:cNvSpPr>
            <a:spLocks noGrp="1"/>
          </p:cNvSpPr>
          <p:nvPr>
            <p:ph type="sldNum" sz="quarter" idx="12"/>
          </p:nvPr>
        </p:nvSpPr>
        <p:spPr/>
        <p:txBody>
          <a:bodyPr/>
          <a:lstStyle/>
          <a:p>
            <a:fld id="{4A014E18-8009-4FFE-B3CC-9708F69068AE}" type="slidenum">
              <a:rPr lang="es-PA" smtClean="0"/>
              <a:t>‹Nº›</a:t>
            </a:fld>
            <a:endParaRPr lang="es-PA"/>
          </a:p>
        </p:txBody>
      </p:sp>
    </p:spTree>
    <p:extLst>
      <p:ext uri="{BB962C8B-B14F-4D97-AF65-F5344CB8AC3E}">
        <p14:creationId xmlns:p14="http://schemas.microsoft.com/office/powerpoint/2010/main" val="1038379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A"/>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A"/>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629A0A6-E055-4DB2-8870-8CD5F3D91962}" type="datetimeFigureOut">
              <a:rPr lang="es-PA" smtClean="0"/>
              <a:t>11/14/2020</a:t>
            </a:fld>
            <a:endParaRPr lang="es-PA"/>
          </a:p>
        </p:txBody>
      </p:sp>
      <p:sp>
        <p:nvSpPr>
          <p:cNvPr id="6" name="Marcador de pie de página 5"/>
          <p:cNvSpPr>
            <a:spLocks noGrp="1"/>
          </p:cNvSpPr>
          <p:nvPr>
            <p:ph type="ftr" sz="quarter" idx="11"/>
          </p:nvPr>
        </p:nvSpPr>
        <p:spPr/>
        <p:txBody>
          <a:bodyPr/>
          <a:lstStyle/>
          <a:p>
            <a:endParaRPr lang="es-PA"/>
          </a:p>
        </p:txBody>
      </p:sp>
      <p:sp>
        <p:nvSpPr>
          <p:cNvPr id="7" name="Marcador de número de diapositiva 6"/>
          <p:cNvSpPr>
            <a:spLocks noGrp="1"/>
          </p:cNvSpPr>
          <p:nvPr>
            <p:ph type="sldNum" sz="quarter" idx="12"/>
          </p:nvPr>
        </p:nvSpPr>
        <p:spPr/>
        <p:txBody>
          <a:bodyPr/>
          <a:lstStyle/>
          <a:p>
            <a:fld id="{4A014E18-8009-4FFE-B3CC-9708F69068AE}" type="slidenum">
              <a:rPr lang="es-PA" smtClean="0"/>
              <a:t>‹Nº›</a:t>
            </a:fld>
            <a:endParaRPr lang="es-PA"/>
          </a:p>
        </p:txBody>
      </p:sp>
    </p:spTree>
    <p:extLst>
      <p:ext uri="{BB962C8B-B14F-4D97-AF65-F5344CB8AC3E}">
        <p14:creationId xmlns:p14="http://schemas.microsoft.com/office/powerpoint/2010/main" val="4171120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A"/>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9A0A6-E055-4DB2-8870-8CD5F3D91962}" type="datetimeFigureOut">
              <a:rPr lang="es-PA" smtClean="0"/>
              <a:t>11/14/2020</a:t>
            </a:fld>
            <a:endParaRPr lang="es-PA"/>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A"/>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014E18-8009-4FFE-B3CC-9708F69068AE}" type="slidenum">
              <a:rPr lang="es-PA" smtClean="0"/>
              <a:t>‹Nº›</a:t>
            </a:fld>
            <a:endParaRPr lang="es-PA"/>
          </a:p>
        </p:txBody>
      </p:sp>
    </p:spTree>
    <p:extLst>
      <p:ext uri="{BB962C8B-B14F-4D97-AF65-F5344CB8AC3E}">
        <p14:creationId xmlns:p14="http://schemas.microsoft.com/office/powerpoint/2010/main" val="2568856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p:cNvSpPr txBox="1"/>
          <p:nvPr/>
        </p:nvSpPr>
        <p:spPr>
          <a:xfrm>
            <a:off x="515155" y="799683"/>
            <a:ext cx="8976575" cy="646331"/>
          </a:xfrm>
          <a:prstGeom prst="rect">
            <a:avLst/>
          </a:prstGeom>
          <a:noFill/>
        </p:spPr>
        <p:txBody>
          <a:bodyPr wrap="square" rtlCol="0">
            <a:spAutoFit/>
          </a:bodyPr>
          <a:lstStyle/>
          <a:p>
            <a:r>
              <a:rPr lang="es-PA" sz="3600" dirty="0" smtClean="0">
                <a:latin typeface="Algerian" panose="04020705040A02060702" pitchFamily="82" charset="0"/>
              </a:rPr>
              <a:t>Hipérbaton</a:t>
            </a:r>
            <a:endParaRPr lang="es-PA" sz="3600" dirty="0">
              <a:latin typeface="Algerian" panose="04020705040A02060702" pitchFamily="82" charset="0"/>
            </a:endParaRPr>
          </a:p>
        </p:txBody>
      </p:sp>
      <p:sp>
        <p:nvSpPr>
          <p:cNvPr id="4" name="CuadroTexto 3"/>
          <p:cNvSpPr txBox="1"/>
          <p:nvPr/>
        </p:nvSpPr>
        <p:spPr>
          <a:xfrm>
            <a:off x="515155" y="1789822"/>
            <a:ext cx="11333408" cy="4401205"/>
          </a:xfrm>
          <a:prstGeom prst="rect">
            <a:avLst/>
          </a:prstGeom>
          <a:noFill/>
        </p:spPr>
        <p:txBody>
          <a:bodyPr wrap="square" rtlCol="0">
            <a:spAutoFit/>
          </a:bodyPr>
          <a:lstStyle/>
          <a:p>
            <a:r>
              <a:rPr lang="es-PA" sz="2000" dirty="0" smtClean="0">
                <a:latin typeface="Arial Rounded MT Bold" panose="020F0704030504030204" pitchFamily="34" charset="0"/>
              </a:rPr>
              <a:t>En esta figura se altera el orden habitual que tienen las palabras o construcciones en el discurso. Podríamos decir que es una alteración en la sintaxis que no llega a infringir las normas gramaticales. Su utilización tiene como fin destacar o subrayar el significado del elemento desplazado de su posición no marcada, neutra, casi siempre para llevarlo al primer lugar de la frase.</a:t>
            </a:r>
          </a:p>
          <a:p>
            <a:endParaRPr lang="es-PA" sz="2000" dirty="0" smtClean="0">
              <a:latin typeface="Arial Rounded MT Bold" panose="020F0704030504030204" pitchFamily="34" charset="0"/>
            </a:endParaRPr>
          </a:p>
          <a:p>
            <a:r>
              <a:rPr lang="es-PA" sz="2000" dirty="0" smtClean="0">
                <a:latin typeface="Arial Rounded MT Bold" panose="020F0704030504030204" pitchFamily="34" charset="0"/>
              </a:rPr>
              <a:t>Esta figura retórica fue ampliamente utilizada por los poetas barrocos del Siglo de Oro español. En este soneto del poeta español Luis de Góngora, el hipérbaton se combina con la hipérbole:</a:t>
            </a:r>
          </a:p>
          <a:p>
            <a:endParaRPr lang="es-PA" sz="2000" dirty="0" smtClean="0">
              <a:latin typeface="Arial Rounded MT Bold" panose="020F0704030504030204" pitchFamily="34" charset="0"/>
            </a:endParaRPr>
          </a:p>
          <a:p>
            <a:r>
              <a:rPr lang="es-PA" sz="2000" dirty="0" smtClean="0">
                <a:latin typeface="Arial Rounded MT Bold" panose="020F0704030504030204" pitchFamily="34" charset="0"/>
              </a:rPr>
              <a:t>                                       Mientras por competir con tu cabello,</a:t>
            </a:r>
          </a:p>
          <a:p>
            <a:r>
              <a:rPr lang="es-PA" sz="2000" dirty="0" smtClean="0">
                <a:latin typeface="Arial Rounded MT Bold" panose="020F0704030504030204" pitchFamily="34" charset="0"/>
              </a:rPr>
              <a:t>                                       oro bruñido al sol relumbra en vano;</a:t>
            </a:r>
          </a:p>
          <a:p>
            <a:r>
              <a:rPr lang="es-PA" sz="2000" dirty="0" smtClean="0">
                <a:latin typeface="Arial Rounded MT Bold" panose="020F0704030504030204" pitchFamily="34" charset="0"/>
              </a:rPr>
              <a:t>                                       mientras con menosprecio en medio el llano</a:t>
            </a:r>
          </a:p>
          <a:p>
            <a:r>
              <a:rPr lang="es-PA" sz="2000" dirty="0" smtClean="0">
                <a:latin typeface="Arial Rounded MT Bold" panose="020F0704030504030204" pitchFamily="34" charset="0"/>
              </a:rPr>
              <a:t>                                       mira tu blanca frente el lirio bello;</a:t>
            </a:r>
            <a:endParaRPr lang="es-PA" sz="2000" dirty="0">
              <a:latin typeface="Arial Rounded MT Bold" panose="020F0704030504030204" pitchFamily="34" charset="0"/>
            </a:endParaRPr>
          </a:p>
        </p:txBody>
      </p:sp>
    </p:spTree>
    <p:extLst>
      <p:ext uri="{BB962C8B-B14F-4D97-AF65-F5344CB8AC3E}">
        <p14:creationId xmlns:p14="http://schemas.microsoft.com/office/powerpoint/2010/main" val="85593440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137</Words>
  <Application>Microsoft Office PowerPoint</Application>
  <PresentationFormat>Panorámica</PresentationFormat>
  <Paragraphs>9</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Algerian</vt:lpstr>
      <vt:lpstr>Arial</vt:lpstr>
      <vt:lpstr>Arial Rounded MT Bold</vt:lpstr>
      <vt:lpstr>Calibri</vt:lpstr>
      <vt:lpstr>Calibri Light</vt:lpstr>
      <vt:lpstr>Tema de Office</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Yuqing  Zhong</dc:creator>
  <cp:lastModifiedBy>Yuqing  Zhong</cp:lastModifiedBy>
  <cp:revision>1</cp:revision>
  <dcterms:created xsi:type="dcterms:W3CDTF">2020-11-14T17:46:01Z</dcterms:created>
  <dcterms:modified xsi:type="dcterms:W3CDTF">2020-11-14T17:46:22Z</dcterms:modified>
</cp:coreProperties>
</file>