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veat" panose="020B0604020202020204" charset="0"/>
      <p:regular r:id="rId18"/>
      <p:bold r:id="rId19"/>
    </p:embeddedFont>
    <p:embeddedFont>
      <p:font typeface="Courgette" panose="020B0604020202020204" charset="0"/>
      <p:regular r:id="rId20"/>
    </p:embeddedFont>
    <p:embeddedFont>
      <p:font typeface="Nunito" panose="020B0604020202020204" charset="0"/>
      <p:regular r:id="rId21"/>
      <p:bold r:id="rId22"/>
      <p:italic r:id="rId23"/>
      <p:boldItalic r:id="rId24"/>
    </p:embeddedFont>
    <p:embeddedFont>
      <p:font typeface="Nunito Light"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AD73E3-5F9D-4412-825E-EDFD03AF9B41}">
  <a:tblStyle styleId="{BAAD73E3-5F9D-4412-825E-EDFD03AF9B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8728aa27b5_1_36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8728aa27b5_1_36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9d757a88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9d757a88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9d757a880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9d757a880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9d757a8808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9d757a8808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9d757a8808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9d757a880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9d757a8808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9d757a880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8728aa27b5_1_36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8728aa27b5_1_36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54eeb7eaf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54eeb7eaf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854eeb7eaf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854eeb7eaf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9d757a8808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9d757a8808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854eeb7eaf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854eeb7eaf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854eeb7eaf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854eeb7ea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8728aa27b5_1_3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8728aa27b5_1_3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728aa27b5_1_36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8728aa27b5_1_36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grpSp>
        <p:nvGrpSpPr>
          <p:cNvPr id="9" name="Google Shape;9;p2"/>
          <p:cNvGrpSpPr/>
          <p:nvPr/>
        </p:nvGrpSpPr>
        <p:grpSpPr>
          <a:xfrm>
            <a:off x="-13710" y="-6911"/>
            <a:ext cx="9157658" cy="5155276"/>
            <a:chOff x="238125" y="839425"/>
            <a:chExt cx="7136023" cy="4012825"/>
          </a:xfrm>
        </p:grpSpPr>
        <p:sp>
          <p:nvSpPr>
            <p:cNvPr id="10" name="Google Shape;10;p2"/>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938528" y="1746504"/>
            <a:ext cx="5266800" cy="1143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lvl="1"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lvl="2"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lvl="3"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lvl="4"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lvl="5"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lvl="6"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lvl="7"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lvl="8"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a:endParaRPr/>
          </a:p>
        </p:txBody>
      </p:sp>
      <p:sp>
        <p:nvSpPr>
          <p:cNvPr id="29" name="Google Shape;29;p2"/>
          <p:cNvSpPr txBox="1">
            <a:spLocks noGrp="1"/>
          </p:cNvSpPr>
          <p:nvPr>
            <p:ph type="subTitle" idx="1"/>
          </p:nvPr>
        </p:nvSpPr>
        <p:spPr>
          <a:xfrm>
            <a:off x="1938528" y="2999232"/>
            <a:ext cx="5266800" cy="40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Nunito"/>
              <a:buNone/>
              <a:defRPr sz="1600">
                <a:solidFill>
                  <a:schemeClr val="dk2"/>
                </a:solidFill>
              </a:defRPr>
            </a:lvl1pPr>
            <a:lvl2pPr lvl="1" rtl="0">
              <a:lnSpc>
                <a:spcPct val="100000"/>
              </a:lnSpc>
              <a:spcBef>
                <a:spcPts val="0"/>
              </a:spcBef>
              <a:spcAft>
                <a:spcPts val="0"/>
              </a:spcAft>
              <a:buClr>
                <a:schemeClr val="dk2"/>
              </a:buClr>
              <a:buSzPts val="1600"/>
              <a:buFont typeface="Nunito"/>
              <a:buNone/>
              <a:defRPr sz="1600">
                <a:solidFill>
                  <a:schemeClr val="dk2"/>
                </a:solidFill>
              </a:defRPr>
            </a:lvl2pPr>
            <a:lvl3pPr lvl="2" rtl="0">
              <a:lnSpc>
                <a:spcPct val="100000"/>
              </a:lnSpc>
              <a:spcBef>
                <a:spcPts val="0"/>
              </a:spcBef>
              <a:spcAft>
                <a:spcPts val="0"/>
              </a:spcAft>
              <a:buClr>
                <a:schemeClr val="dk2"/>
              </a:buClr>
              <a:buSzPts val="1600"/>
              <a:buFont typeface="Nunito"/>
              <a:buNone/>
              <a:defRPr sz="1600">
                <a:solidFill>
                  <a:schemeClr val="dk2"/>
                </a:solidFill>
              </a:defRPr>
            </a:lvl3pPr>
            <a:lvl4pPr lvl="3" rtl="0">
              <a:lnSpc>
                <a:spcPct val="100000"/>
              </a:lnSpc>
              <a:spcBef>
                <a:spcPts val="0"/>
              </a:spcBef>
              <a:spcAft>
                <a:spcPts val="0"/>
              </a:spcAft>
              <a:buClr>
                <a:schemeClr val="dk2"/>
              </a:buClr>
              <a:buSzPts val="1600"/>
              <a:buFont typeface="Nunito"/>
              <a:buNone/>
              <a:defRPr sz="1600">
                <a:solidFill>
                  <a:schemeClr val="dk2"/>
                </a:solidFill>
              </a:defRPr>
            </a:lvl4pPr>
            <a:lvl5pPr lvl="4" rtl="0">
              <a:lnSpc>
                <a:spcPct val="100000"/>
              </a:lnSpc>
              <a:spcBef>
                <a:spcPts val="0"/>
              </a:spcBef>
              <a:spcAft>
                <a:spcPts val="0"/>
              </a:spcAft>
              <a:buClr>
                <a:schemeClr val="dk2"/>
              </a:buClr>
              <a:buSzPts val="1600"/>
              <a:buFont typeface="Nunito"/>
              <a:buNone/>
              <a:defRPr sz="1600">
                <a:solidFill>
                  <a:schemeClr val="dk2"/>
                </a:solidFill>
              </a:defRPr>
            </a:lvl5pPr>
            <a:lvl6pPr lvl="5" rtl="0">
              <a:lnSpc>
                <a:spcPct val="100000"/>
              </a:lnSpc>
              <a:spcBef>
                <a:spcPts val="0"/>
              </a:spcBef>
              <a:spcAft>
                <a:spcPts val="0"/>
              </a:spcAft>
              <a:buClr>
                <a:schemeClr val="dk2"/>
              </a:buClr>
              <a:buSzPts val="1600"/>
              <a:buFont typeface="Nunito"/>
              <a:buNone/>
              <a:defRPr sz="1600">
                <a:solidFill>
                  <a:schemeClr val="dk2"/>
                </a:solidFill>
              </a:defRPr>
            </a:lvl6pPr>
            <a:lvl7pPr lvl="6" rtl="0">
              <a:lnSpc>
                <a:spcPct val="100000"/>
              </a:lnSpc>
              <a:spcBef>
                <a:spcPts val="0"/>
              </a:spcBef>
              <a:spcAft>
                <a:spcPts val="0"/>
              </a:spcAft>
              <a:buClr>
                <a:schemeClr val="dk2"/>
              </a:buClr>
              <a:buSzPts val="1600"/>
              <a:buFont typeface="Nunito"/>
              <a:buNone/>
              <a:defRPr sz="1600">
                <a:solidFill>
                  <a:schemeClr val="dk2"/>
                </a:solidFill>
              </a:defRPr>
            </a:lvl7pPr>
            <a:lvl8pPr lvl="7" rtl="0">
              <a:lnSpc>
                <a:spcPct val="100000"/>
              </a:lnSpc>
              <a:spcBef>
                <a:spcPts val="0"/>
              </a:spcBef>
              <a:spcAft>
                <a:spcPts val="0"/>
              </a:spcAft>
              <a:buClr>
                <a:schemeClr val="dk2"/>
              </a:buClr>
              <a:buSzPts val="1600"/>
              <a:buFont typeface="Nunito"/>
              <a:buNone/>
              <a:defRPr sz="1600">
                <a:solidFill>
                  <a:schemeClr val="dk2"/>
                </a:solidFill>
              </a:defRPr>
            </a:lvl8pPr>
            <a:lvl9pPr lvl="8" rtl="0">
              <a:lnSpc>
                <a:spcPct val="100000"/>
              </a:lnSpc>
              <a:spcBef>
                <a:spcPts val="0"/>
              </a:spcBef>
              <a:spcAft>
                <a:spcPts val="0"/>
              </a:spcAft>
              <a:buClr>
                <a:schemeClr val="dk2"/>
              </a:buClr>
              <a:buSzPts val="1600"/>
              <a:buFont typeface="Nunito"/>
              <a:buNone/>
              <a:defRPr sz="1600">
                <a:solidFill>
                  <a:schemeClr val="dk2"/>
                </a:solidFill>
              </a:defRPr>
            </a:lvl9pPr>
          </a:lstStyle>
          <a:p>
            <a:endParaRPr/>
          </a:p>
        </p:txBody>
      </p:sp>
      <p:sp>
        <p:nvSpPr>
          <p:cNvPr id="30" name="Google Shape;30;p2"/>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240">
            <a:off x="7345597" y="2442119"/>
            <a:ext cx="489135" cy="447357"/>
            <a:chOff x="5177300" y="2314950"/>
            <a:chExt cx="341575" cy="312400"/>
          </a:xfrm>
        </p:grpSpPr>
        <p:sp>
          <p:nvSpPr>
            <p:cNvPr id="33" name="Google Shape;33;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5400000">
            <a:off x="1379179" y="1586884"/>
            <a:ext cx="489135" cy="447388"/>
            <a:chOff x="5177300" y="2314950"/>
            <a:chExt cx="341575" cy="312400"/>
          </a:xfrm>
        </p:grpSpPr>
        <p:sp>
          <p:nvSpPr>
            <p:cNvPr id="39" name="Google Shape;39;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4">
  <p:cSld name="CUSTOM_11">
    <p:bg>
      <p:bgPr>
        <a:solidFill>
          <a:schemeClr val="accent4"/>
        </a:solidFill>
        <a:effectLst/>
      </p:bgPr>
    </p:bg>
    <p:spTree>
      <p:nvGrpSpPr>
        <p:cNvPr id="1" name="Shape 548"/>
        <p:cNvGrpSpPr/>
        <p:nvPr/>
      </p:nvGrpSpPr>
      <p:grpSpPr>
        <a:xfrm>
          <a:off x="0" y="0"/>
          <a:ext cx="0" cy="0"/>
          <a:chOff x="0" y="0"/>
          <a:chExt cx="0" cy="0"/>
        </a:xfrm>
      </p:grpSpPr>
      <p:sp>
        <p:nvSpPr>
          <p:cNvPr id="549" name="Google Shape;549;p24"/>
          <p:cNvSpPr txBox="1">
            <a:spLocks noGrp="1"/>
          </p:cNvSpPr>
          <p:nvPr>
            <p:ph type="title"/>
          </p:nvPr>
        </p:nvSpPr>
        <p:spPr>
          <a:xfrm>
            <a:off x="1433550" y="418374"/>
            <a:ext cx="6276900" cy="57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50" name="Google Shape;550;p24"/>
          <p:cNvSpPr txBox="1">
            <a:spLocks noGrp="1"/>
          </p:cNvSpPr>
          <p:nvPr>
            <p:ph type="subTitle" idx="1"/>
          </p:nvPr>
        </p:nvSpPr>
        <p:spPr>
          <a:xfrm>
            <a:off x="4202625" y="1822748"/>
            <a:ext cx="4181400" cy="209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551" name="Google Shape;551;p24"/>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24"/>
          <p:cNvGrpSpPr/>
          <p:nvPr/>
        </p:nvGrpSpPr>
        <p:grpSpPr>
          <a:xfrm>
            <a:off x="8459112" y="3192811"/>
            <a:ext cx="509835" cy="466288"/>
            <a:chOff x="5177300" y="2314950"/>
            <a:chExt cx="341575" cy="312400"/>
          </a:xfrm>
        </p:grpSpPr>
        <p:sp>
          <p:nvSpPr>
            <p:cNvPr id="558" name="Google Shape;558;p2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4"/>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4"/>
        </a:solidFill>
        <a:effectLst/>
      </p:bgPr>
    </p:bg>
    <p:spTree>
      <p:nvGrpSpPr>
        <p:cNvPr id="1" name="Shape 564"/>
        <p:cNvGrpSpPr/>
        <p:nvPr/>
      </p:nvGrpSpPr>
      <p:grpSpPr>
        <a:xfrm>
          <a:off x="0" y="0"/>
          <a:ext cx="0" cy="0"/>
          <a:chOff x="0" y="0"/>
          <a:chExt cx="0" cy="0"/>
        </a:xfrm>
      </p:grpSpPr>
      <p:sp>
        <p:nvSpPr>
          <p:cNvPr id="565" name="Google Shape;565;p25"/>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857333" y="-6911"/>
            <a:ext cx="2387772" cy="1042117"/>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5"/>
          <p:cNvGrpSpPr/>
          <p:nvPr/>
        </p:nvGrpSpPr>
        <p:grpSpPr>
          <a:xfrm rot="10800000">
            <a:off x="6311381" y="3803824"/>
            <a:ext cx="1931101" cy="1350549"/>
            <a:chOff x="3045330" y="-6829"/>
            <a:chExt cx="2308272" cy="1614331"/>
          </a:xfrm>
        </p:grpSpPr>
        <p:sp>
          <p:nvSpPr>
            <p:cNvPr id="580" name="Google Shape;580;p25"/>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5"/>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3">
    <p:bg>
      <p:bgPr>
        <a:solidFill>
          <a:schemeClr val="accent1"/>
        </a:solidFill>
        <a:effectLst/>
      </p:bgPr>
    </p:bg>
    <p:spTree>
      <p:nvGrpSpPr>
        <p:cNvPr id="1" name="Shape 584"/>
        <p:cNvGrpSpPr/>
        <p:nvPr/>
      </p:nvGrpSpPr>
      <p:grpSpPr>
        <a:xfrm>
          <a:off x="0" y="0"/>
          <a:ext cx="0" cy="0"/>
          <a:chOff x="0" y="0"/>
          <a:chExt cx="0" cy="0"/>
        </a:xfrm>
      </p:grpSpPr>
      <p:sp>
        <p:nvSpPr>
          <p:cNvPr id="585" name="Google Shape;585;p26"/>
          <p:cNvSpPr/>
          <p:nvPr/>
        </p:nvSpPr>
        <p:spPr>
          <a:xfrm>
            <a:off x="22093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26"/>
          <p:cNvGrpSpPr/>
          <p:nvPr/>
        </p:nvGrpSpPr>
        <p:grpSpPr>
          <a:xfrm rot="240">
            <a:off x="2258334" y="4341119"/>
            <a:ext cx="489135" cy="447357"/>
            <a:chOff x="5177300" y="2314950"/>
            <a:chExt cx="341575" cy="312400"/>
          </a:xfrm>
        </p:grpSpPr>
        <p:sp>
          <p:nvSpPr>
            <p:cNvPr id="587" name="Google Shape;587;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26"/>
          <p:cNvGrpSpPr/>
          <p:nvPr/>
        </p:nvGrpSpPr>
        <p:grpSpPr>
          <a:xfrm rot="-5400000">
            <a:off x="283454" y="4559784"/>
            <a:ext cx="489135" cy="447388"/>
            <a:chOff x="5177300" y="2314950"/>
            <a:chExt cx="341575" cy="312400"/>
          </a:xfrm>
        </p:grpSpPr>
        <p:sp>
          <p:nvSpPr>
            <p:cNvPr id="593" name="Google Shape;593;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6"/>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08581" y="13925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10800000">
            <a:off x="-6839" y="2313092"/>
            <a:ext cx="937578" cy="1468477"/>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10800000">
            <a:off x="-6838" y="2622133"/>
            <a:ext cx="782603" cy="1481769"/>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a:off x="6462383" y="-6809"/>
            <a:ext cx="2286113" cy="1598833"/>
            <a:chOff x="3045330" y="-6829"/>
            <a:chExt cx="2308272" cy="1614331"/>
          </a:xfrm>
        </p:grpSpPr>
        <p:sp>
          <p:nvSpPr>
            <p:cNvPr id="606" name="Google Shape;606;p2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7" name="Google Shape;607;p2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8" name="Google Shape;608;p2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grpSp>
      <p:grpSp>
        <p:nvGrpSpPr>
          <p:cNvPr id="609" name="Google Shape;609;p26"/>
          <p:cNvGrpSpPr/>
          <p:nvPr/>
        </p:nvGrpSpPr>
        <p:grpSpPr>
          <a:xfrm rot="-5400000">
            <a:off x="8147745" y="1475666"/>
            <a:ext cx="652955" cy="597215"/>
            <a:chOff x="5177300" y="2314950"/>
            <a:chExt cx="341575" cy="312400"/>
          </a:xfrm>
        </p:grpSpPr>
        <p:sp>
          <p:nvSpPr>
            <p:cNvPr id="610" name="Google Shape;610;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6"/>
          <p:cNvSpPr/>
          <p:nvPr/>
        </p:nvSpPr>
        <p:spPr>
          <a:xfrm rot="10800000">
            <a:off x="3463667" y="-6899"/>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4">
    <p:bg>
      <p:bgPr>
        <a:solidFill>
          <a:schemeClr val="accent6"/>
        </a:solidFill>
        <a:effectLst/>
      </p:bgPr>
    </p:bg>
    <p:spTree>
      <p:nvGrpSpPr>
        <p:cNvPr id="1" name="Shape 616"/>
        <p:cNvGrpSpPr/>
        <p:nvPr/>
      </p:nvGrpSpPr>
      <p:grpSpPr>
        <a:xfrm>
          <a:off x="0" y="0"/>
          <a:ext cx="0" cy="0"/>
          <a:chOff x="0" y="0"/>
          <a:chExt cx="0" cy="0"/>
        </a:xfrm>
      </p:grpSpPr>
      <p:sp>
        <p:nvSpPr>
          <p:cNvPr id="617" name="Google Shape;617;p27"/>
          <p:cNvSpPr/>
          <p:nvPr/>
        </p:nvSpPr>
        <p:spPr>
          <a:xfrm>
            <a:off x="0" y="4203174"/>
            <a:ext cx="793699" cy="94032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16166" y="369294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587899" y="4651193"/>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905899" y="4869115"/>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27"/>
          <p:cNvGrpSpPr/>
          <p:nvPr/>
        </p:nvGrpSpPr>
        <p:grpSpPr>
          <a:xfrm>
            <a:off x="1546774" y="88236"/>
            <a:ext cx="509835" cy="466288"/>
            <a:chOff x="5177300" y="2314950"/>
            <a:chExt cx="341575" cy="312400"/>
          </a:xfrm>
        </p:grpSpPr>
        <p:sp>
          <p:nvSpPr>
            <p:cNvPr id="628" name="Google Shape;628;p2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27"/>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4"/>
        <p:cNvGrpSpPr/>
        <p:nvPr/>
      </p:nvGrpSpPr>
      <p:grpSpPr>
        <a:xfrm>
          <a:off x="0" y="0"/>
          <a:ext cx="0" cy="0"/>
          <a:chOff x="0" y="0"/>
          <a:chExt cx="0" cy="0"/>
        </a:xfrm>
      </p:grpSpPr>
      <p:sp>
        <p:nvSpPr>
          <p:cNvPr id="45" name="Google Shape;45;p3"/>
          <p:cNvSpPr/>
          <p:nvPr/>
        </p:nvSpPr>
        <p:spPr>
          <a:xfrm>
            <a:off x="8126963" y="2662131"/>
            <a:ext cx="1026768" cy="1063342"/>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628994" y="4681643"/>
            <a:ext cx="305040" cy="274626"/>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832922" y="589039"/>
            <a:ext cx="95060" cy="91895"/>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68331" y="3798488"/>
            <a:ext cx="161535" cy="144172"/>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175" y="4228743"/>
            <a:ext cx="2000344" cy="919266"/>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6232" y="-1208"/>
            <a:ext cx="1217499" cy="196193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51" name="Google Shape;51;p3"/>
          <p:cNvSpPr/>
          <p:nvPr/>
        </p:nvSpPr>
        <p:spPr>
          <a:xfrm>
            <a:off x="-593" y="4048113"/>
            <a:ext cx="1384296" cy="1095522"/>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93" y="-1208"/>
            <a:ext cx="1302582" cy="1600766"/>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93" y="1748250"/>
            <a:ext cx="1415544" cy="1827762"/>
          </a:xfrm>
          <a:custGeom>
            <a:avLst/>
            <a:gdLst/>
            <a:ahLst/>
            <a:cxnLst/>
            <a:rect l="l" t="t" r="r" b="b"/>
            <a:pathLst>
              <a:path w="44122" h="57024" extrusionOk="0">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106022" y="4365881"/>
            <a:ext cx="250564" cy="201161"/>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896170" y="4113019"/>
            <a:ext cx="178667" cy="163788"/>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314045" y="4150937"/>
            <a:ext cx="197404" cy="9840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59369" y="3931089"/>
            <a:ext cx="156948" cy="9981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746506" y="4357612"/>
            <a:ext cx="95734" cy="8625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921933" y="-1208"/>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074806" y="-1208"/>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219017" y="104854"/>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360565" y="207198"/>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28346" y="2132335"/>
            <a:ext cx="331637" cy="330333"/>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txBox="1">
            <a:spLocks noGrp="1"/>
          </p:cNvSpPr>
          <p:nvPr>
            <p:ph type="subTitle" idx="1"/>
          </p:nvPr>
        </p:nvSpPr>
        <p:spPr>
          <a:xfrm>
            <a:off x="2331720" y="3172968"/>
            <a:ext cx="44805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grpSp>
        <p:nvGrpSpPr>
          <p:cNvPr id="65" name="Google Shape;65;p3"/>
          <p:cNvGrpSpPr/>
          <p:nvPr/>
        </p:nvGrpSpPr>
        <p:grpSpPr>
          <a:xfrm rot="-5400000">
            <a:off x="6308029" y="1985147"/>
            <a:ext cx="489135" cy="447388"/>
            <a:chOff x="5177300" y="2314950"/>
            <a:chExt cx="341575" cy="312400"/>
          </a:xfrm>
        </p:grpSpPr>
        <p:sp>
          <p:nvSpPr>
            <p:cNvPr id="66" name="Google Shape;66;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4297850">
            <a:off x="2673799" y="2681112"/>
            <a:ext cx="489159" cy="447379"/>
            <a:chOff x="5177300" y="2314950"/>
            <a:chExt cx="341575" cy="312400"/>
          </a:xfrm>
        </p:grpSpPr>
        <p:sp>
          <p:nvSpPr>
            <p:cNvPr id="72" name="Google Shape;72;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3"/>
          <p:cNvSpPr txBox="1">
            <a:spLocks noGrp="1"/>
          </p:cNvSpPr>
          <p:nvPr>
            <p:ph type="title"/>
          </p:nvPr>
        </p:nvSpPr>
        <p:spPr>
          <a:xfrm>
            <a:off x="2331720" y="1828800"/>
            <a:ext cx="4489800" cy="9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8" name="Google Shape;78;p3"/>
          <p:cNvSpPr txBox="1">
            <a:spLocks noGrp="1"/>
          </p:cNvSpPr>
          <p:nvPr>
            <p:ph type="title" idx="2" hasCustomPrompt="1"/>
          </p:nvPr>
        </p:nvSpPr>
        <p:spPr>
          <a:xfrm>
            <a:off x="3849624" y="1124712"/>
            <a:ext cx="1444800" cy="72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2pPr>
            <a:lvl3pPr lvl="2"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3pPr>
            <a:lvl4pPr lvl="3"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4pPr>
            <a:lvl5pPr lvl="4"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5pPr>
            <a:lvl6pPr lvl="5"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6pPr>
            <a:lvl7pPr lvl="6"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7pPr>
            <a:lvl8pPr lvl="7"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8pPr>
            <a:lvl9pPr lvl="8"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4"/>
          <p:cNvGrpSpPr/>
          <p:nvPr/>
        </p:nvGrpSpPr>
        <p:grpSpPr>
          <a:xfrm>
            <a:off x="-20619" y="-7694"/>
            <a:ext cx="9181207" cy="5162098"/>
            <a:chOff x="238125" y="839425"/>
            <a:chExt cx="7136023" cy="4012825"/>
          </a:xfrm>
        </p:grpSpPr>
        <p:sp>
          <p:nvSpPr>
            <p:cNvPr id="81" name="Google Shape;81;p4"/>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txBox="1">
            <a:spLocks noGrp="1"/>
          </p:cNvSpPr>
          <p:nvPr>
            <p:ph type="title"/>
          </p:nvPr>
        </p:nvSpPr>
        <p:spPr>
          <a:xfrm>
            <a:off x="2377440" y="1124712"/>
            <a:ext cx="4389000" cy="145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9600"/>
              <a:buNone/>
              <a:defRPr sz="9600">
                <a:solidFill>
                  <a:schemeClr val="dk2"/>
                </a:solidFill>
              </a:defRPr>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endParaRPr/>
          </a:p>
        </p:txBody>
      </p:sp>
      <p:sp>
        <p:nvSpPr>
          <p:cNvPr id="101" name="Google Shape;101;p4"/>
          <p:cNvSpPr txBox="1">
            <a:spLocks noGrp="1"/>
          </p:cNvSpPr>
          <p:nvPr>
            <p:ph type="subTitle" idx="1"/>
          </p:nvPr>
        </p:nvSpPr>
        <p:spPr>
          <a:xfrm>
            <a:off x="2377440" y="3008376"/>
            <a:ext cx="4389000" cy="804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102" name="Google Shape;102;p4"/>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6184854" y="1208922"/>
            <a:ext cx="489135" cy="447388"/>
            <a:chOff x="5177300" y="2314950"/>
            <a:chExt cx="341575" cy="312400"/>
          </a:xfrm>
        </p:grpSpPr>
        <p:sp>
          <p:nvSpPr>
            <p:cNvPr id="104" name="Google Shape;104;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rot="3600062">
            <a:off x="2932917" y="2475496"/>
            <a:ext cx="489151" cy="447371"/>
            <a:chOff x="5177300" y="2314950"/>
            <a:chExt cx="341575" cy="312400"/>
          </a:xfrm>
        </p:grpSpPr>
        <p:sp>
          <p:nvSpPr>
            <p:cNvPr id="110" name="Google Shape;110;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15"/>
        <p:cNvGrpSpPr/>
        <p:nvPr/>
      </p:nvGrpSpPr>
      <p:grpSpPr>
        <a:xfrm>
          <a:off x="0" y="0"/>
          <a:ext cx="0" cy="0"/>
          <a:chOff x="0" y="0"/>
          <a:chExt cx="0" cy="0"/>
        </a:xfrm>
      </p:grpSpPr>
      <p:sp>
        <p:nvSpPr>
          <p:cNvPr id="116" name="Google Shape;116;p5"/>
          <p:cNvSpPr/>
          <p:nvPr/>
        </p:nvSpPr>
        <p:spPr>
          <a:xfrm rot="5400000">
            <a:off x="7984068" y="2458419"/>
            <a:ext cx="1615602" cy="704262"/>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4507992" y="996696"/>
            <a:ext cx="4498800" cy="147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a:endParaRPr/>
          </a:p>
        </p:txBody>
      </p:sp>
      <p:sp>
        <p:nvSpPr>
          <p:cNvPr id="119" name="Google Shape;119;p5"/>
          <p:cNvSpPr txBox="1">
            <a:spLocks noGrp="1"/>
          </p:cNvSpPr>
          <p:nvPr>
            <p:ph type="subTitle" idx="1"/>
          </p:nvPr>
        </p:nvSpPr>
        <p:spPr>
          <a:xfrm>
            <a:off x="6601968" y="2624328"/>
            <a:ext cx="17190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0" name="Google Shape;120;p5"/>
          <p:cNvSpPr txBox="1">
            <a:spLocks noGrp="1"/>
          </p:cNvSpPr>
          <p:nvPr>
            <p:ph type="subTitle" idx="2"/>
          </p:nvPr>
        </p:nvSpPr>
        <p:spPr>
          <a:xfrm>
            <a:off x="4507992" y="2624328"/>
            <a:ext cx="17952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1" name="Google Shape;121;p5"/>
          <p:cNvSpPr txBox="1">
            <a:spLocks noGrp="1"/>
          </p:cNvSpPr>
          <p:nvPr>
            <p:ph type="subTitle" idx="3"/>
          </p:nvPr>
        </p:nvSpPr>
        <p:spPr>
          <a:xfrm>
            <a:off x="6601968" y="2990088"/>
            <a:ext cx="17190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sp>
        <p:nvSpPr>
          <p:cNvPr id="122" name="Google Shape;122;p5"/>
          <p:cNvSpPr txBox="1">
            <a:spLocks noGrp="1"/>
          </p:cNvSpPr>
          <p:nvPr>
            <p:ph type="subTitle" idx="4"/>
          </p:nvPr>
        </p:nvSpPr>
        <p:spPr>
          <a:xfrm>
            <a:off x="4507992" y="2990088"/>
            <a:ext cx="17952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grpSp>
        <p:nvGrpSpPr>
          <p:cNvPr id="123" name="Google Shape;123;p5"/>
          <p:cNvGrpSpPr/>
          <p:nvPr/>
        </p:nvGrpSpPr>
        <p:grpSpPr>
          <a:xfrm rot="-7199902">
            <a:off x="8490743" y="3238181"/>
            <a:ext cx="498929" cy="456303"/>
            <a:chOff x="5177300" y="2314950"/>
            <a:chExt cx="341575" cy="312400"/>
          </a:xfrm>
        </p:grpSpPr>
        <p:sp>
          <p:nvSpPr>
            <p:cNvPr id="124" name="Google Shape;124;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rot="10800000">
            <a:off x="-358" y="37488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5"/>
          <p:cNvGrpSpPr/>
          <p:nvPr/>
        </p:nvGrpSpPr>
        <p:grpSpPr>
          <a:xfrm rot="8636073">
            <a:off x="213099" y="3687426"/>
            <a:ext cx="498749" cy="456124"/>
            <a:chOff x="5177300" y="2314950"/>
            <a:chExt cx="341575" cy="312400"/>
          </a:xfrm>
        </p:grpSpPr>
        <p:sp>
          <p:nvSpPr>
            <p:cNvPr id="131" name="Google Shape;131;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5"/>
          <p:cNvGrpSpPr/>
          <p:nvPr/>
        </p:nvGrpSpPr>
        <p:grpSpPr>
          <a:xfrm>
            <a:off x="6777940" y="-6012"/>
            <a:ext cx="1530964" cy="919336"/>
            <a:chOff x="2960200" y="1284875"/>
            <a:chExt cx="3360325" cy="2018300"/>
          </a:xfrm>
        </p:grpSpPr>
        <p:sp>
          <p:nvSpPr>
            <p:cNvPr id="137" name="Google Shape;137;p5"/>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5"/>
          <p:cNvSpPr/>
          <p:nvPr/>
        </p:nvSpPr>
        <p:spPr>
          <a:xfrm flipH="1">
            <a:off x="5787520" y="4616875"/>
            <a:ext cx="1677581" cy="526706"/>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1353312" y="3026664"/>
            <a:ext cx="6300300" cy="3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500"/>
              <a:buNone/>
              <a:defRPr sz="3500">
                <a:solidFill>
                  <a:schemeClr val="accent3"/>
                </a:solidFill>
              </a:defRPr>
            </a:lvl1pPr>
            <a:lvl2pPr lvl="1" algn="ctr" rtl="0">
              <a:spcBef>
                <a:spcPts val="0"/>
              </a:spcBef>
              <a:spcAft>
                <a:spcPts val="0"/>
              </a:spcAft>
              <a:buClr>
                <a:schemeClr val="accent3"/>
              </a:buClr>
              <a:buSzPts val="3900"/>
              <a:buNone/>
              <a:defRPr sz="3900">
                <a:solidFill>
                  <a:schemeClr val="accent3"/>
                </a:solidFill>
              </a:defRPr>
            </a:lvl2pPr>
            <a:lvl3pPr lvl="2" algn="ctr" rtl="0">
              <a:spcBef>
                <a:spcPts val="0"/>
              </a:spcBef>
              <a:spcAft>
                <a:spcPts val="0"/>
              </a:spcAft>
              <a:buClr>
                <a:schemeClr val="accent3"/>
              </a:buClr>
              <a:buSzPts val="3900"/>
              <a:buNone/>
              <a:defRPr sz="3900">
                <a:solidFill>
                  <a:schemeClr val="accent3"/>
                </a:solidFill>
              </a:defRPr>
            </a:lvl3pPr>
            <a:lvl4pPr lvl="3" algn="ctr" rtl="0">
              <a:spcBef>
                <a:spcPts val="0"/>
              </a:spcBef>
              <a:spcAft>
                <a:spcPts val="0"/>
              </a:spcAft>
              <a:buClr>
                <a:schemeClr val="accent3"/>
              </a:buClr>
              <a:buSzPts val="3900"/>
              <a:buNone/>
              <a:defRPr sz="3900">
                <a:solidFill>
                  <a:schemeClr val="accent3"/>
                </a:solidFill>
              </a:defRPr>
            </a:lvl4pPr>
            <a:lvl5pPr lvl="4" algn="ctr" rtl="0">
              <a:spcBef>
                <a:spcPts val="0"/>
              </a:spcBef>
              <a:spcAft>
                <a:spcPts val="0"/>
              </a:spcAft>
              <a:buClr>
                <a:schemeClr val="accent3"/>
              </a:buClr>
              <a:buSzPts val="3900"/>
              <a:buNone/>
              <a:defRPr sz="3900">
                <a:solidFill>
                  <a:schemeClr val="accent3"/>
                </a:solidFill>
              </a:defRPr>
            </a:lvl5pPr>
            <a:lvl6pPr lvl="5" algn="ctr" rtl="0">
              <a:spcBef>
                <a:spcPts val="0"/>
              </a:spcBef>
              <a:spcAft>
                <a:spcPts val="0"/>
              </a:spcAft>
              <a:buClr>
                <a:schemeClr val="accent3"/>
              </a:buClr>
              <a:buSzPts val="3900"/>
              <a:buNone/>
              <a:defRPr sz="3900">
                <a:solidFill>
                  <a:schemeClr val="accent3"/>
                </a:solidFill>
              </a:defRPr>
            </a:lvl6pPr>
            <a:lvl7pPr lvl="6" algn="ctr" rtl="0">
              <a:spcBef>
                <a:spcPts val="0"/>
              </a:spcBef>
              <a:spcAft>
                <a:spcPts val="0"/>
              </a:spcAft>
              <a:buClr>
                <a:schemeClr val="accent3"/>
              </a:buClr>
              <a:buSzPts val="3900"/>
              <a:buNone/>
              <a:defRPr sz="3900">
                <a:solidFill>
                  <a:schemeClr val="accent3"/>
                </a:solidFill>
              </a:defRPr>
            </a:lvl7pPr>
            <a:lvl8pPr lvl="7" algn="ctr" rtl="0">
              <a:spcBef>
                <a:spcPts val="0"/>
              </a:spcBef>
              <a:spcAft>
                <a:spcPts val="0"/>
              </a:spcAft>
              <a:buClr>
                <a:schemeClr val="accent3"/>
              </a:buClr>
              <a:buSzPts val="3900"/>
              <a:buNone/>
              <a:defRPr sz="3900">
                <a:solidFill>
                  <a:schemeClr val="accent3"/>
                </a:solidFill>
              </a:defRPr>
            </a:lvl8pPr>
            <a:lvl9pPr lvl="8" algn="ctr" rtl="0">
              <a:spcBef>
                <a:spcPts val="0"/>
              </a:spcBef>
              <a:spcAft>
                <a:spcPts val="0"/>
              </a:spcAft>
              <a:buClr>
                <a:schemeClr val="accent3"/>
              </a:buClr>
              <a:buSzPts val="3900"/>
              <a:buNone/>
              <a:defRPr sz="3900">
                <a:solidFill>
                  <a:schemeClr val="accent3"/>
                </a:solidFill>
              </a:defRPr>
            </a:lvl9pPr>
          </a:lstStyle>
          <a:p>
            <a:endParaRPr/>
          </a:p>
        </p:txBody>
      </p:sp>
      <p:sp>
        <p:nvSpPr>
          <p:cNvPr id="191" name="Google Shape;191;p8"/>
          <p:cNvSpPr txBox="1">
            <a:spLocks noGrp="1"/>
          </p:cNvSpPr>
          <p:nvPr>
            <p:ph type="subTitle" idx="1"/>
          </p:nvPr>
        </p:nvSpPr>
        <p:spPr>
          <a:xfrm>
            <a:off x="1353312" y="1554480"/>
            <a:ext cx="6373500" cy="126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1800">
                <a:solidFill>
                  <a:schemeClr val="dk1"/>
                </a:solidFill>
                <a:latin typeface="Nunito"/>
                <a:ea typeface="Nunito"/>
                <a:cs typeface="Nunito"/>
                <a:sym typeface="Nunito"/>
              </a:defRPr>
            </a:lvl1pPr>
            <a:lvl2pPr lvl="1" algn="r" rtl="0">
              <a:spcBef>
                <a:spcPts val="0"/>
              </a:spcBef>
              <a:spcAft>
                <a:spcPts val="0"/>
              </a:spcAft>
              <a:buNone/>
              <a:defRPr sz="1800">
                <a:solidFill>
                  <a:schemeClr val="dk1"/>
                </a:solidFill>
                <a:latin typeface="Nunito"/>
                <a:ea typeface="Nunito"/>
                <a:cs typeface="Nunito"/>
                <a:sym typeface="Nunito"/>
              </a:defRPr>
            </a:lvl2pPr>
            <a:lvl3pPr lvl="2" algn="r" rtl="0">
              <a:spcBef>
                <a:spcPts val="0"/>
              </a:spcBef>
              <a:spcAft>
                <a:spcPts val="0"/>
              </a:spcAft>
              <a:buNone/>
              <a:defRPr sz="1800">
                <a:solidFill>
                  <a:schemeClr val="dk1"/>
                </a:solidFill>
                <a:latin typeface="Nunito"/>
                <a:ea typeface="Nunito"/>
                <a:cs typeface="Nunito"/>
                <a:sym typeface="Nunito"/>
              </a:defRPr>
            </a:lvl3pPr>
            <a:lvl4pPr lvl="3" algn="r" rtl="0">
              <a:spcBef>
                <a:spcPts val="0"/>
              </a:spcBef>
              <a:spcAft>
                <a:spcPts val="0"/>
              </a:spcAft>
              <a:buNone/>
              <a:defRPr sz="1800">
                <a:solidFill>
                  <a:schemeClr val="dk1"/>
                </a:solidFill>
                <a:latin typeface="Nunito"/>
                <a:ea typeface="Nunito"/>
                <a:cs typeface="Nunito"/>
                <a:sym typeface="Nunito"/>
              </a:defRPr>
            </a:lvl4pPr>
            <a:lvl5pPr lvl="4" algn="r" rtl="0">
              <a:spcBef>
                <a:spcPts val="0"/>
              </a:spcBef>
              <a:spcAft>
                <a:spcPts val="0"/>
              </a:spcAft>
              <a:buNone/>
              <a:defRPr sz="1800">
                <a:solidFill>
                  <a:schemeClr val="dk1"/>
                </a:solidFill>
                <a:latin typeface="Nunito"/>
                <a:ea typeface="Nunito"/>
                <a:cs typeface="Nunito"/>
                <a:sym typeface="Nunito"/>
              </a:defRPr>
            </a:lvl5pPr>
            <a:lvl6pPr lvl="5" algn="r" rtl="0">
              <a:spcBef>
                <a:spcPts val="0"/>
              </a:spcBef>
              <a:spcAft>
                <a:spcPts val="0"/>
              </a:spcAft>
              <a:buNone/>
              <a:defRPr sz="1800">
                <a:solidFill>
                  <a:schemeClr val="dk1"/>
                </a:solidFill>
                <a:latin typeface="Nunito"/>
                <a:ea typeface="Nunito"/>
                <a:cs typeface="Nunito"/>
                <a:sym typeface="Nunito"/>
              </a:defRPr>
            </a:lvl6pPr>
            <a:lvl7pPr lvl="6" algn="r" rtl="0">
              <a:spcBef>
                <a:spcPts val="0"/>
              </a:spcBef>
              <a:spcAft>
                <a:spcPts val="0"/>
              </a:spcAft>
              <a:buNone/>
              <a:defRPr sz="1800">
                <a:solidFill>
                  <a:schemeClr val="dk1"/>
                </a:solidFill>
                <a:latin typeface="Nunito"/>
                <a:ea typeface="Nunito"/>
                <a:cs typeface="Nunito"/>
                <a:sym typeface="Nunito"/>
              </a:defRPr>
            </a:lvl7pPr>
            <a:lvl8pPr lvl="7" algn="r" rtl="0">
              <a:spcBef>
                <a:spcPts val="0"/>
              </a:spcBef>
              <a:spcAft>
                <a:spcPts val="0"/>
              </a:spcAft>
              <a:buNone/>
              <a:defRPr sz="1800">
                <a:solidFill>
                  <a:schemeClr val="dk1"/>
                </a:solidFill>
                <a:latin typeface="Nunito"/>
                <a:ea typeface="Nunito"/>
                <a:cs typeface="Nunito"/>
                <a:sym typeface="Nunito"/>
              </a:defRPr>
            </a:lvl8pPr>
            <a:lvl9pPr lvl="8" algn="r" rtl="0">
              <a:spcBef>
                <a:spcPts val="0"/>
              </a:spcBef>
              <a:spcAft>
                <a:spcPts val="0"/>
              </a:spcAft>
              <a:buNone/>
              <a:defRPr sz="1800">
                <a:solidFill>
                  <a:schemeClr val="dk1"/>
                </a:solidFill>
                <a:latin typeface="Nunito"/>
                <a:ea typeface="Nunito"/>
                <a:cs typeface="Nunito"/>
                <a:sym typeface="Nunito"/>
              </a:defRPr>
            </a:lvl9pPr>
          </a:lstStyle>
          <a:p>
            <a:endParaRPr/>
          </a:p>
        </p:txBody>
      </p:sp>
      <p:sp>
        <p:nvSpPr>
          <p:cNvPr id="192" name="Google Shape;192;p8"/>
          <p:cNvSpPr/>
          <p:nvPr/>
        </p:nvSpPr>
        <p:spPr>
          <a:xfrm>
            <a:off x="8119599" y="2664177"/>
            <a:ext cx="1025648" cy="1063093"/>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32424" y="591571"/>
            <a:ext cx="94957" cy="91873"/>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68776" y="3800269"/>
            <a:ext cx="161359" cy="144138"/>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407687" y="1462"/>
            <a:ext cx="1152460" cy="988043"/>
          </a:xfrm>
          <a:custGeom>
            <a:avLst/>
            <a:gdLst/>
            <a:ahLst/>
            <a:cxn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730853" y="4226051"/>
            <a:ext cx="1998162" cy="91905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929077" y="1462"/>
            <a:ext cx="1216171" cy="196147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198" name="Google Shape;198;p8"/>
          <p:cNvSpPr/>
          <p:nvPr/>
        </p:nvSpPr>
        <p:spPr>
          <a:xfrm>
            <a:off x="910" y="4049835"/>
            <a:ext cx="1382786" cy="109526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5957" y="-5405"/>
            <a:ext cx="1301161" cy="16003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155163" y="4859329"/>
            <a:ext cx="250291" cy="201114"/>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945540" y="4606526"/>
            <a:ext cx="178473" cy="163750"/>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4362959" y="4644435"/>
            <a:ext cx="197188" cy="98378"/>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08998" y="4424639"/>
            <a:ext cx="156776" cy="99788"/>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796039" y="4851062"/>
            <a:ext cx="95630" cy="8623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9709" y="2134505"/>
            <a:ext cx="331275" cy="330256"/>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021325" y="418374"/>
            <a:ext cx="699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9"/>
          <p:cNvSpPr txBox="1">
            <a:spLocks noGrp="1"/>
          </p:cNvSpPr>
          <p:nvPr>
            <p:ph type="subTitle" idx="1"/>
          </p:nvPr>
        </p:nvSpPr>
        <p:spPr>
          <a:xfrm>
            <a:off x="625725" y="1149825"/>
            <a:ext cx="7892700" cy="3528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1"/>
                </a:solidFill>
                <a:latin typeface="Nunito"/>
                <a:ea typeface="Nunito"/>
                <a:cs typeface="Nunito"/>
                <a:sym typeface="Nunito"/>
              </a:defRPr>
            </a:lvl1pPr>
            <a:lvl2pPr lvl="1" rtl="0">
              <a:spcBef>
                <a:spcPts val="0"/>
              </a:spcBef>
              <a:spcAft>
                <a:spcPts val="0"/>
              </a:spcAft>
              <a:buNone/>
              <a:defRPr sz="1200">
                <a:solidFill>
                  <a:schemeClr val="dk1"/>
                </a:solidFill>
                <a:latin typeface="Nunito"/>
                <a:ea typeface="Nunito"/>
                <a:cs typeface="Nunito"/>
                <a:sym typeface="Nunito"/>
              </a:defRPr>
            </a:lvl2pPr>
            <a:lvl3pPr lvl="2" rtl="0">
              <a:spcBef>
                <a:spcPts val="0"/>
              </a:spcBef>
              <a:spcAft>
                <a:spcPts val="0"/>
              </a:spcAft>
              <a:buNone/>
              <a:defRPr sz="1200">
                <a:solidFill>
                  <a:schemeClr val="dk1"/>
                </a:solidFill>
                <a:latin typeface="Nunito"/>
                <a:ea typeface="Nunito"/>
                <a:cs typeface="Nunito"/>
                <a:sym typeface="Nunito"/>
              </a:defRPr>
            </a:lvl3pPr>
            <a:lvl4pPr lvl="3" rtl="0">
              <a:spcBef>
                <a:spcPts val="0"/>
              </a:spcBef>
              <a:spcAft>
                <a:spcPts val="0"/>
              </a:spcAft>
              <a:buNone/>
              <a:defRPr sz="1200">
                <a:solidFill>
                  <a:schemeClr val="dk1"/>
                </a:solidFill>
                <a:latin typeface="Nunito"/>
                <a:ea typeface="Nunito"/>
                <a:cs typeface="Nunito"/>
                <a:sym typeface="Nunito"/>
              </a:defRPr>
            </a:lvl4pPr>
            <a:lvl5pPr lvl="4" rtl="0">
              <a:spcBef>
                <a:spcPts val="0"/>
              </a:spcBef>
              <a:spcAft>
                <a:spcPts val="0"/>
              </a:spcAft>
              <a:buNone/>
              <a:defRPr sz="1200">
                <a:solidFill>
                  <a:schemeClr val="dk1"/>
                </a:solidFill>
                <a:latin typeface="Nunito"/>
                <a:ea typeface="Nunito"/>
                <a:cs typeface="Nunito"/>
                <a:sym typeface="Nunito"/>
              </a:defRPr>
            </a:lvl5pPr>
            <a:lvl6pPr lvl="5" rtl="0">
              <a:spcBef>
                <a:spcPts val="0"/>
              </a:spcBef>
              <a:spcAft>
                <a:spcPts val="0"/>
              </a:spcAft>
              <a:buNone/>
              <a:defRPr sz="1200">
                <a:solidFill>
                  <a:schemeClr val="dk1"/>
                </a:solidFill>
                <a:latin typeface="Nunito"/>
                <a:ea typeface="Nunito"/>
                <a:cs typeface="Nunito"/>
                <a:sym typeface="Nunito"/>
              </a:defRPr>
            </a:lvl6pPr>
            <a:lvl7pPr lvl="6" rtl="0">
              <a:spcBef>
                <a:spcPts val="0"/>
              </a:spcBef>
              <a:spcAft>
                <a:spcPts val="0"/>
              </a:spcAft>
              <a:buNone/>
              <a:defRPr sz="1200">
                <a:solidFill>
                  <a:schemeClr val="dk1"/>
                </a:solidFill>
                <a:latin typeface="Nunito"/>
                <a:ea typeface="Nunito"/>
                <a:cs typeface="Nunito"/>
                <a:sym typeface="Nunito"/>
              </a:defRPr>
            </a:lvl7pPr>
            <a:lvl8pPr lvl="7" rtl="0">
              <a:spcBef>
                <a:spcPts val="0"/>
              </a:spcBef>
              <a:spcAft>
                <a:spcPts val="0"/>
              </a:spcAft>
              <a:buNone/>
              <a:defRPr sz="1200">
                <a:solidFill>
                  <a:schemeClr val="dk1"/>
                </a:solidFill>
                <a:latin typeface="Nunito"/>
                <a:ea typeface="Nunito"/>
                <a:cs typeface="Nunito"/>
                <a:sym typeface="Nunito"/>
              </a:defRPr>
            </a:lvl8pPr>
            <a:lvl9pPr lvl="8" rtl="0">
              <a:spcBef>
                <a:spcPts val="0"/>
              </a:spcBef>
              <a:spcAft>
                <a:spcPts val="0"/>
              </a:spcAft>
              <a:buNone/>
              <a:defRPr sz="1200">
                <a:solidFill>
                  <a:schemeClr val="dk1"/>
                </a:solidFill>
                <a:latin typeface="Nunito"/>
                <a:ea typeface="Nunito"/>
                <a:cs typeface="Nunito"/>
                <a:sym typeface="Nunito"/>
              </a:defRPr>
            </a:lvl9pPr>
          </a:lstStyle>
          <a:p>
            <a:endParaRPr/>
          </a:p>
        </p:txBody>
      </p:sp>
      <p:sp>
        <p:nvSpPr>
          <p:cNvPr id="209" name="Google Shape;209;p9"/>
          <p:cNvSpPr/>
          <p:nvPr/>
        </p:nvSpPr>
        <p:spPr>
          <a:xfrm rot="5400000">
            <a:off x="8203294" y="2117903"/>
            <a:ext cx="1310270" cy="57114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9"/>
          <p:cNvGrpSpPr/>
          <p:nvPr/>
        </p:nvGrpSpPr>
        <p:grpSpPr>
          <a:xfrm rot="-7199998">
            <a:off x="8314692" y="2703201"/>
            <a:ext cx="626176" cy="572692"/>
            <a:chOff x="5177300" y="2314950"/>
            <a:chExt cx="341575" cy="312400"/>
          </a:xfrm>
        </p:grpSpPr>
        <p:sp>
          <p:nvSpPr>
            <p:cNvPr id="212" name="Google Shape;212;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9"/>
          <p:cNvSpPr/>
          <p:nvPr/>
        </p:nvSpPr>
        <p:spPr>
          <a:xfrm rot="10800000">
            <a:off x="-358" y="31969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9"/>
          <p:cNvGrpSpPr/>
          <p:nvPr/>
        </p:nvGrpSpPr>
        <p:grpSpPr>
          <a:xfrm rot="8636073">
            <a:off x="213099" y="3135526"/>
            <a:ext cx="498749" cy="456124"/>
            <a:chOff x="5177300" y="2314950"/>
            <a:chExt cx="341575" cy="312400"/>
          </a:xfrm>
        </p:grpSpPr>
        <p:sp>
          <p:nvSpPr>
            <p:cNvPr id="219" name="Google Shape;219;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a:off x="7339365" y="-6012"/>
            <a:ext cx="1530964" cy="919336"/>
            <a:chOff x="2960200" y="1284875"/>
            <a:chExt cx="3360325" cy="2018300"/>
          </a:xfrm>
        </p:grpSpPr>
        <p:sp>
          <p:nvSpPr>
            <p:cNvPr id="225" name="Google Shape;225;p9"/>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9"/>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6"/>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444100" y="420024"/>
            <a:ext cx="6255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400"/>
              <a:buNone/>
              <a:defRPr>
                <a:solidFill>
                  <a:schemeClr val="dk2"/>
                </a:solidFill>
              </a:defRPr>
            </a:lvl1pPr>
            <a:lvl2pPr lvl="1" algn="ctr" rtl="0">
              <a:spcBef>
                <a:spcPts val="0"/>
              </a:spcBef>
              <a:spcAft>
                <a:spcPts val="0"/>
              </a:spcAft>
              <a:buClr>
                <a:schemeClr val="dk2"/>
              </a:buClr>
              <a:buSzPts val="4400"/>
              <a:buNone/>
              <a:defRPr>
                <a:solidFill>
                  <a:schemeClr val="dk2"/>
                </a:solidFill>
              </a:defRPr>
            </a:lvl2pPr>
            <a:lvl3pPr lvl="2" algn="ctr" rtl="0">
              <a:spcBef>
                <a:spcPts val="0"/>
              </a:spcBef>
              <a:spcAft>
                <a:spcPts val="0"/>
              </a:spcAft>
              <a:buClr>
                <a:schemeClr val="dk2"/>
              </a:buClr>
              <a:buSzPts val="4400"/>
              <a:buNone/>
              <a:defRPr>
                <a:solidFill>
                  <a:schemeClr val="dk2"/>
                </a:solidFill>
              </a:defRPr>
            </a:lvl3pPr>
            <a:lvl4pPr lvl="3" algn="ctr" rtl="0">
              <a:spcBef>
                <a:spcPts val="0"/>
              </a:spcBef>
              <a:spcAft>
                <a:spcPts val="0"/>
              </a:spcAft>
              <a:buClr>
                <a:schemeClr val="dk2"/>
              </a:buClr>
              <a:buSzPts val="4400"/>
              <a:buNone/>
              <a:defRPr>
                <a:solidFill>
                  <a:schemeClr val="dk2"/>
                </a:solidFill>
              </a:defRPr>
            </a:lvl4pPr>
            <a:lvl5pPr lvl="4" algn="ctr" rtl="0">
              <a:spcBef>
                <a:spcPts val="0"/>
              </a:spcBef>
              <a:spcAft>
                <a:spcPts val="0"/>
              </a:spcAft>
              <a:buClr>
                <a:schemeClr val="dk2"/>
              </a:buClr>
              <a:buSzPts val="4400"/>
              <a:buNone/>
              <a:defRPr>
                <a:solidFill>
                  <a:schemeClr val="dk2"/>
                </a:solidFill>
              </a:defRPr>
            </a:lvl5pPr>
            <a:lvl6pPr lvl="5" algn="ctr" rtl="0">
              <a:spcBef>
                <a:spcPts val="0"/>
              </a:spcBef>
              <a:spcAft>
                <a:spcPts val="0"/>
              </a:spcAft>
              <a:buClr>
                <a:schemeClr val="dk2"/>
              </a:buClr>
              <a:buSzPts val="4400"/>
              <a:buNone/>
              <a:defRPr>
                <a:solidFill>
                  <a:schemeClr val="dk2"/>
                </a:solidFill>
              </a:defRPr>
            </a:lvl6pPr>
            <a:lvl7pPr lvl="6" algn="ctr" rtl="0">
              <a:spcBef>
                <a:spcPts val="0"/>
              </a:spcBef>
              <a:spcAft>
                <a:spcPts val="0"/>
              </a:spcAft>
              <a:buClr>
                <a:schemeClr val="dk2"/>
              </a:buClr>
              <a:buSzPts val="4400"/>
              <a:buNone/>
              <a:defRPr>
                <a:solidFill>
                  <a:schemeClr val="dk2"/>
                </a:solidFill>
              </a:defRPr>
            </a:lvl7pPr>
            <a:lvl8pPr lvl="7" algn="ctr" rtl="0">
              <a:spcBef>
                <a:spcPts val="0"/>
              </a:spcBef>
              <a:spcAft>
                <a:spcPts val="0"/>
              </a:spcAft>
              <a:buClr>
                <a:schemeClr val="dk2"/>
              </a:buClr>
              <a:buSzPts val="4400"/>
              <a:buNone/>
              <a:defRPr>
                <a:solidFill>
                  <a:schemeClr val="dk2"/>
                </a:solidFill>
              </a:defRPr>
            </a:lvl8pPr>
            <a:lvl9pPr lvl="8" algn="ctr" rtl="0">
              <a:spcBef>
                <a:spcPts val="0"/>
              </a:spcBef>
              <a:spcAft>
                <a:spcPts val="0"/>
              </a:spcAft>
              <a:buClr>
                <a:schemeClr val="dk2"/>
              </a:buClr>
              <a:buSzPts val="4400"/>
              <a:buNone/>
              <a:defRPr>
                <a:solidFill>
                  <a:schemeClr val="dk2"/>
                </a:solidFill>
              </a:defRPr>
            </a:lvl9pPr>
          </a:lstStyle>
          <a:p>
            <a:endParaRPr/>
          </a:p>
        </p:txBody>
      </p:sp>
      <p:sp>
        <p:nvSpPr>
          <p:cNvPr id="278" name="Google Shape;278;p13"/>
          <p:cNvSpPr txBox="1">
            <a:spLocks noGrp="1"/>
          </p:cNvSpPr>
          <p:nvPr>
            <p:ph type="subTitle" idx="1"/>
          </p:nvPr>
        </p:nvSpPr>
        <p:spPr>
          <a:xfrm>
            <a:off x="1124712" y="1645920"/>
            <a:ext cx="2459700" cy="35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3"/>
                </a:solidFill>
                <a:latin typeface="Nunito"/>
                <a:ea typeface="Nunito"/>
                <a:cs typeface="Nunito"/>
                <a:sym typeface="Nunito"/>
              </a:defRPr>
            </a:lvl1pPr>
            <a:lvl2pPr lvl="1" algn="r" rtl="0">
              <a:spcBef>
                <a:spcPts val="0"/>
              </a:spcBef>
              <a:spcAft>
                <a:spcPts val="0"/>
              </a:spcAft>
              <a:buNone/>
              <a:defRPr sz="1800" b="1">
                <a:solidFill>
                  <a:schemeClr val="accent3"/>
                </a:solidFill>
                <a:latin typeface="Nunito"/>
                <a:ea typeface="Nunito"/>
                <a:cs typeface="Nunito"/>
                <a:sym typeface="Nunito"/>
              </a:defRPr>
            </a:lvl2pPr>
            <a:lvl3pPr lvl="2" algn="r" rtl="0">
              <a:spcBef>
                <a:spcPts val="0"/>
              </a:spcBef>
              <a:spcAft>
                <a:spcPts val="0"/>
              </a:spcAft>
              <a:buNone/>
              <a:defRPr sz="1800" b="1">
                <a:solidFill>
                  <a:schemeClr val="accent3"/>
                </a:solidFill>
                <a:latin typeface="Nunito"/>
                <a:ea typeface="Nunito"/>
                <a:cs typeface="Nunito"/>
                <a:sym typeface="Nunito"/>
              </a:defRPr>
            </a:lvl3pPr>
            <a:lvl4pPr lvl="3" algn="r" rtl="0">
              <a:spcBef>
                <a:spcPts val="0"/>
              </a:spcBef>
              <a:spcAft>
                <a:spcPts val="0"/>
              </a:spcAft>
              <a:buNone/>
              <a:defRPr sz="1800" b="1">
                <a:solidFill>
                  <a:schemeClr val="accent3"/>
                </a:solidFill>
                <a:latin typeface="Nunito"/>
                <a:ea typeface="Nunito"/>
                <a:cs typeface="Nunito"/>
                <a:sym typeface="Nunito"/>
              </a:defRPr>
            </a:lvl4pPr>
            <a:lvl5pPr lvl="4" algn="r" rtl="0">
              <a:spcBef>
                <a:spcPts val="0"/>
              </a:spcBef>
              <a:spcAft>
                <a:spcPts val="0"/>
              </a:spcAft>
              <a:buNone/>
              <a:defRPr sz="1800" b="1">
                <a:solidFill>
                  <a:schemeClr val="accent3"/>
                </a:solidFill>
                <a:latin typeface="Nunito"/>
                <a:ea typeface="Nunito"/>
                <a:cs typeface="Nunito"/>
                <a:sym typeface="Nunito"/>
              </a:defRPr>
            </a:lvl5pPr>
            <a:lvl6pPr lvl="5" algn="r" rtl="0">
              <a:spcBef>
                <a:spcPts val="0"/>
              </a:spcBef>
              <a:spcAft>
                <a:spcPts val="0"/>
              </a:spcAft>
              <a:buNone/>
              <a:defRPr sz="1800" b="1">
                <a:solidFill>
                  <a:schemeClr val="accent3"/>
                </a:solidFill>
                <a:latin typeface="Nunito"/>
                <a:ea typeface="Nunito"/>
                <a:cs typeface="Nunito"/>
                <a:sym typeface="Nunito"/>
              </a:defRPr>
            </a:lvl6pPr>
            <a:lvl7pPr lvl="6" algn="r" rtl="0">
              <a:spcBef>
                <a:spcPts val="0"/>
              </a:spcBef>
              <a:spcAft>
                <a:spcPts val="0"/>
              </a:spcAft>
              <a:buNone/>
              <a:defRPr sz="1800" b="1">
                <a:solidFill>
                  <a:schemeClr val="accent3"/>
                </a:solidFill>
                <a:latin typeface="Nunito"/>
                <a:ea typeface="Nunito"/>
                <a:cs typeface="Nunito"/>
                <a:sym typeface="Nunito"/>
              </a:defRPr>
            </a:lvl7pPr>
            <a:lvl8pPr lvl="7" algn="r" rtl="0">
              <a:spcBef>
                <a:spcPts val="0"/>
              </a:spcBef>
              <a:spcAft>
                <a:spcPts val="0"/>
              </a:spcAft>
              <a:buNone/>
              <a:defRPr sz="1800" b="1">
                <a:solidFill>
                  <a:schemeClr val="accent3"/>
                </a:solidFill>
                <a:latin typeface="Nunito"/>
                <a:ea typeface="Nunito"/>
                <a:cs typeface="Nunito"/>
                <a:sym typeface="Nunito"/>
              </a:defRPr>
            </a:lvl8pPr>
            <a:lvl9pPr lvl="8" algn="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79" name="Google Shape;279;p13"/>
          <p:cNvSpPr txBox="1">
            <a:spLocks noGrp="1"/>
          </p:cNvSpPr>
          <p:nvPr>
            <p:ph type="subTitle" idx="2"/>
          </p:nvPr>
        </p:nvSpPr>
        <p:spPr>
          <a:xfrm>
            <a:off x="5559552" y="1645920"/>
            <a:ext cx="2459700" cy="35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accent3"/>
                </a:solidFill>
                <a:latin typeface="Nunito"/>
                <a:ea typeface="Nunito"/>
                <a:cs typeface="Nunito"/>
                <a:sym typeface="Nunito"/>
              </a:defRPr>
            </a:lvl1pPr>
            <a:lvl2pPr lvl="1" rtl="0">
              <a:spcBef>
                <a:spcPts val="0"/>
              </a:spcBef>
              <a:spcAft>
                <a:spcPts val="0"/>
              </a:spcAft>
              <a:buNone/>
              <a:defRPr sz="1800" b="1">
                <a:solidFill>
                  <a:schemeClr val="accent3"/>
                </a:solidFill>
                <a:latin typeface="Nunito"/>
                <a:ea typeface="Nunito"/>
                <a:cs typeface="Nunito"/>
                <a:sym typeface="Nunito"/>
              </a:defRPr>
            </a:lvl2pPr>
            <a:lvl3pPr lvl="2" rtl="0">
              <a:spcBef>
                <a:spcPts val="0"/>
              </a:spcBef>
              <a:spcAft>
                <a:spcPts val="0"/>
              </a:spcAft>
              <a:buNone/>
              <a:defRPr sz="1800" b="1">
                <a:solidFill>
                  <a:schemeClr val="accent3"/>
                </a:solidFill>
                <a:latin typeface="Nunito"/>
                <a:ea typeface="Nunito"/>
                <a:cs typeface="Nunito"/>
                <a:sym typeface="Nunito"/>
              </a:defRPr>
            </a:lvl3pPr>
            <a:lvl4pPr lvl="3" rtl="0">
              <a:spcBef>
                <a:spcPts val="0"/>
              </a:spcBef>
              <a:spcAft>
                <a:spcPts val="0"/>
              </a:spcAft>
              <a:buNone/>
              <a:defRPr sz="1800" b="1">
                <a:solidFill>
                  <a:schemeClr val="accent3"/>
                </a:solidFill>
                <a:latin typeface="Nunito"/>
                <a:ea typeface="Nunito"/>
                <a:cs typeface="Nunito"/>
                <a:sym typeface="Nunito"/>
              </a:defRPr>
            </a:lvl4pPr>
            <a:lvl5pPr lvl="4" rtl="0">
              <a:spcBef>
                <a:spcPts val="0"/>
              </a:spcBef>
              <a:spcAft>
                <a:spcPts val="0"/>
              </a:spcAft>
              <a:buNone/>
              <a:defRPr sz="1800" b="1">
                <a:solidFill>
                  <a:schemeClr val="accent3"/>
                </a:solidFill>
                <a:latin typeface="Nunito"/>
                <a:ea typeface="Nunito"/>
                <a:cs typeface="Nunito"/>
                <a:sym typeface="Nunito"/>
              </a:defRPr>
            </a:lvl5pPr>
            <a:lvl6pPr lvl="5" rtl="0">
              <a:spcBef>
                <a:spcPts val="0"/>
              </a:spcBef>
              <a:spcAft>
                <a:spcPts val="0"/>
              </a:spcAft>
              <a:buNone/>
              <a:defRPr sz="1800" b="1">
                <a:solidFill>
                  <a:schemeClr val="accent3"/>
                </a:solidFill>
                <a:latin typeface="Nunito"/>
                <a:ea typeface="Nunito"/>
                <a:cs typeface="Nunito"/>
                <a:sym typeface="Nunito"/>
              </a:defRPr>
            </a:lvl6pPr>
            <a:lvl7pPr lvl="6" rtl="0">
              <a:spcBef>
                <a:spcPts val="0"/>
              </a:spcBef>
              <a:spcAft>
                <a:spcPts val="0"/>
              </a:spcAft>
              <a:buNone/>
              <a:defRPr sz="1800" b="1">
                <a:solidFill>
                  <a:schemeClr val="accent3"/>
                </a:solidFill>
                <a:latin typeface="Nunito"/>
                <a:ea typeface="Nunito"/>
                <a:cs typeface="Nunito"/>
                <a:sym typeface="Nunito"/>
              </a:defRPr>
            </a:lvl7pPr>
            <a:lvl8pPr lvl="7" rtl="0">
              <a:spcBef>
                <a:spcPts val="0"/>
              </a:spcBef>
              <a:spcAft>
                <a:spcPts val="0"/>
              </a:spcAft>
              <a:buNone/>
              <a:defRPr sz="1800" b="1">
                <a:solidFill>
                  <a:schemeClr val="accent3"/>
                </a:solidFill>
                <a:latin typeface="Nunito"/>
                <a:ea typeface="Nunito"/>
                <a:cs typeface="Nunito"/>
                <a:sym typeface="Nunito"/>
              </a:defRPr>
            </a:lvl8pPr>
            <a:lvl9pPr lvl="8"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0" name="Google Shape;280;p13"/>
          <p:cNvSpPr txBox="1">
            <a:spLocks noGrp="1"/>
          </p:cNvSpPr>
          <p:nvPr>
            <p:ph type="subTitle" idx="3"/>
          </p:nvPr>
        </p:nvSpPr>
        <p:spPr>
          <a:xfrm>
            <a:off x="1124712" y="2011680"/>
            <a:ext cx="2459700" cy="572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chemeClr val="dk2"/>
                </a:solidFill>
                <a:latin typeface="Nunito"/>
                <a:ea typeface="Nunito"/>
                <a:cs typeface="Nunito"/>
                <a:sym typeface="Nunito"/>
              </a:defRPr>
            </a:lvl1pPr>
            <a:lvl2pPr lvl="1" algn="r" rtl="0">
              <a:spcBef>
                <a:spcPts val="0"/>
              </a:spcBef>
              <a:spcAft>
                <a:spcPts val="0"/>
              </a:spcAft>
              <a:buNone/>
              <a:defRPr sz="1600">
                <a:solidFill>
                  <a:schemeClr val="dk2"/>
                </a:solidFill>
                <a:latin typeface="Nunito"/>
                <a:ea typeface="Nunito"/>
                <a:cs typeface="Nunito"/>
                <a:sym typeface="Nunito"/>
              </a:defRPr>
            </a:lvl2pPr>
            <a:lvl3pPr lvl="2" algn="r" rtl="0">
              <a:spcBef>
                <a:spcPts val="0"/>
              </a:spcBef>
              <a:spcAft>
                <a:spcPts val="0"/>
              </a:spcAft>
              <a:buNone/>
              <a:defRPr sz="1600">
                <a:solidFill>
                  <a:schemeClr val="dk2"/>
                </a:solidFill>
                <a:latin typeface="Nunito"/>
                <a:ea typeface="Nunito"/>
                <a:cs typeface="Nunito"/>
                <a:sym typeface="Nunito"/>
              </a:defRPr>
            </a:lvl3pPr>
            <a:lvl4pPr lvl="3" algn="r" rtl="0">
              <a:spcBef>
                <a:spcPts val="0"/>
              </a:spcBef>
              <a:spcAft>
                <a:spcPts val="0"/>
              </a:spcAft>
              <a:buNone/>
              <a:defRPr sz="1600">
                <a:solidFill>
                  <a:schemeClr val="dk2"/>
                </a:solidFill>
                <a:latin typeface="Nunito"/>
                <a:ea typeface="Nunito"/>
                <a:cs typeface="Nunito"/>
                <a:sym typeface="Nunito"/>
              </a:defRPr>
            </a:lvl4pPr>
            <a:lvl5pPr lvl="4" algn="r" rtl="0">
              <a:spcBef>
                <a:spcPts val="0"/>
              </a:spcBef>
              <a:spcAft>
                <a:spcPts val="0"/>
              </a:spcAft>
              <a:buNone/>
              <a:defRPr sz="1600">
                <a:solidFill>
                  <a:schemeClr val="dk2"/>
                </a:solidFill>
                <a:latin typeface="Nunito"/>
                <a:ea typeface="Nunito"/>
                <a:cs typeface="Nunito"/>
                <a:sym typeface="Nunito"/>
              </a:defRPr>
            </a:lvl5pPr>
            <a:lvl6pPr lvl="5" algn="r" rtl="0">
              <a:spcBef>
                <a:spcPts val="0"/>
              </a:spcBef>
              <a:spcAft>
                <a:spcPts val="0"/>
              </a:spcAft>
              <a:buNone/>
              <a:defRPr sz="1600">
                <a:solidFill>
                  <a:schemeClr val="dk2"/>
                </a:solidFill>
                <a:latin typeface="Nunito"/>
                <a:ea typeface="Nunito"/>
                <a:cs typeface="Nunito"/>
                <a:sym typeface="Nunito"/>
              </a:defRPr>
            </a:lvl6pPr>
            <a:lvl7pPr lvl="6" algn="r" rtl="0">
              <a:spcBef>
                <a:spcPts val="0"/>
              </a:spcBef>
              <a:spcAft>
                <a:spcPts val="0"/>
              </a:spcAft>
              <a:buNone/>
              <a:defRPr sz="1600">
                <a:solidFill>
                  <a:schemeClr val="dk2"/>
                </a:solidFill>
                <a:latin typeface="Nunito"/>
                <a:ea typeface="Nunito"/>
                <a:cs typeface="Nunito"/>
                <a:sym typeface="Nunito"/>
              </a:defRPr>
            </a:lvl7pPr>
            <a:lvl8pPr lvl="7" algn="r" rtl="0">
              <a:spcBef>
                <a:spcPts val="0"/>
              </a:spcBef>
              <a:spcAft>
                <a:spcPts val="0"/>
              </a:spcAft>
              <a:buNone/>
              <a:defRPr sz="1600">
                <a:solidFill>
                  <a:schemeClr val="dk2"/>
                </a:solidFill>
                <a:latin typeface="Nunito"/>
                <a:ea typeface="Nunito"/>
                <a:cs typeface="Nunito"/>
                <a:sym typeface="Nunito"/>
              </a:defRPr>
            </a:lvl8pPr>
            <a:lvl9pPr lvl="8" algn="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1" name="Google Shape;281;p13"/>
          <p:cNvSpPr txBox="1">
            <a:spLocks noGrp="1"/>
          </p:cNvSpPr>
          <p:nvPr>
            <p:ph type="subTitle" idx="4"/>
          </p:nvPr>
        </p:nvSpPr>
        <p:spPr>
          <a:xfrm>
            <a:off x="5559552" y="2011680"/>
            <a:ext cx="24597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2" name="Google Shape;282;p13"/>
          <p:cNvSpPr txBox="1">
            <a:spLocks noGrp="1"/>
          </p:cNvSpPr>
          <p:nvPr>
            <p:ph type="subTitle" idx="5"/>
          </p:nvPr>
        </p:nvSpPr>
        <p:spPr>
          <a:xfrm>
            <a:off x="1124712" y="3410712"/>
            <a:ext cx="2459700" cy="35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3"/>
                </a:solidFill>
                <a:latin typeface="Nunito"/>
                <a:ea typeface="Nunito"/>
                <a:cs typeface="Nunito"/>
                <a:sym typeface="Nunito"/>
              </a:defRPr>
            </a:lvl1pPr>
            <a:lvl2pPr lvl="1" algn="r" rtl="0">
              <a:spcBef>
                <a:spcPts val="0"/>
              </a:spcBef>
              <a:spcAft>
                <a:spcPts val="0"/>
              </a:spcAft>
              <a:buNone/>
              <a:defRPr sz="1800" b="1">
                <a:solidFill>
                  <a:schemeClr val="accent3"/>
                </a:solidFill>
                <a:latin typeface="Nunito"/>
                <a:ea typeface="Nunito"/>
                <a:cs typeface="Nunito"/>
                <a:sym typeface="Nunito"/>
              </a:defRPr>
            </a:lvl2pPr>
            <a:lvl3pPr lvl="2" algn="r" rtl="0">
              <a:spcBef>
                <a:spcPts val="0"/>
              </a:spcBef>
              <a:spcAft>
                <a:spcPts val="0"/>
              </a:spcAft>
              <a:buNone/>
              <a:defRPr sz="1800" b="1">
                <a:solidFill>
                  <a:schemeClr val="accent3"/>
                </a:solidFill>
                <a:latin typeface="Nunito"/>
                <a:ea typeface="Nunito"/>
                <a:cs typeface="Nunito"/>
                <a:sym typeface="Nunito"/>
              </a:defRPr>
            </a:lvl3pPr>
            <a:lvl4pPr lvl="3" algn="r" rtl="0">
              <a:spcBef>
                <a:spcPts val="0"/>
              </a:spcBef>
              <a:spcAft>
                <a:spcPts val="0"/>
              </a:spcAft>
              <a:buNone/>
              <a:defRPr sz="1800" b="1">
                <a:solidFill>
                  <a:schemeClr val="accent3"/>
                </a:solidFill>
                <a:latin typeface="Nunito"/>
                <a:ea typeface="Nunito"/>
                <a:cs typeface="Nunito"/>
                <a:sym typeface="Nunito"/>
              </a:defRPr>
            </a:lvl4pPr>
            <a:lvl5pPr lvl="4" algn="r" rtl="0">
              <a:spcBef>
                <a:spcPts val="0"/>
              </a:spcBef>
              <a:spcAft>
                <a:spcPts val="0"/>
              </a:spcAft>
              <a:buNone/>
              <a:defRPr sz="1800" b="1">
                <a:solidFill>
                  <a:schemeClr val="accent3"/>
                </a:solidFill>
                <a:latin typeface="Nunito"/>
                <a:ea typeface="Nunito"/>
                <a:cs typeface="Nunito"/>
                <a:sym typeface="Nunito"/>
              </a:defRPr>
            </a:lvl5pPr>
            <a:lvl6pPr lvl="5" algn="r" rtl="0">
              <a:spcBef>
                <a:spcPts val="0"/>
              </a:spcBef>
              <a:spcAft>
                <a:spcPts val="0"/>
              </a:spcAft>
              <a:buNone/>
              <a:defRPr sz="1800" b="1">
                <a:solidFill>
                  <a:schemeClr val="accent3"/>
                </a:solidFill>
                <a:latin typeface="Nunito"/>
                <a:ea typeface="Nunito"/>
                <a:cs typeface="Nunito"/>
                <a:sym typeface="Nunito"/>
              </a:defRPr>
            </a:lvl6pPr>
            <a:lvl7pPr lvl="6" algn="r" rtl="0">
              <a:spcBef>
                <a:spcPts val="0"/>
              </a:spcBef>
              <a:spcAft>
                <a:spcPts val="0"/>
              </a:spcAft>
              <a:buNone/>
              <a:defRPr sz="1800" b="1">
                <a:solidFill>
                  <a:schemeClr val="accent3"/>
                </a:solidFill>
                <a:latin typeface="Nunito"/>
                <a:ea typeface="Nunito"/>
                <a:cs typeface="Nunito"/>
                <a:sym typeface="Nunito"/>
              </a:defRPr>
            </a:lvl7pPr>
            <a:lvl8pPr lvl="7" algn="r" rtl="0">
              <a:spcBef>
                <a:spcPts val="0"/>
              </a:spcBef>
              <a:spcAft>
                <a:spcPts val="0"/>
              </a:spcAft>
              <a:buNone/>
              <a:defRPr sz="1800" b="1">
                <a:solidFill>
                  <a:schemeClr val="accent3"/>
                </a:solidFill>
                <a:latin typeface="Nunito"/>
                <a:ea typeface="Nunito"/>
                <a:cs typeface="Nunito"/>
                <a:sym typeface="Nunito"/>
              </a:defRPr>
            </a:lvl8pPr>
            <a:lvl9pPr lvl="8" algn="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3" name="Google Shape;283;p13"/>
          <p:cNvSpPr txBox="1">
            <a:spLocks noGrp="1"/>
          </p:cNvSpPr>
          <p:nvPr>
            <p:ph type="subTitle" idx="6"/>
          </p:nvPr>
        </p:nvSpPr>
        <p:spPr>
          <a:xfrm>
            <a:off x="5559552" y="3410712"/>
            <a:ext cx="2459700" cy="35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accent3"/>
                </a:solidFill>
                <a:latin typeface="Nunito"/>
                <a:ea typeface="Nunito"/>
                <a:cs typeface="Nunito"/>
                <a:sym typeface="Nunito"/>
              </a:defRPr>
            </a:lvl1pPr>
            <a:lvl2pPr lvl="1" rtl="0">
              <a:spcBef>
                <a:spcPts val="0"/>
              </a:spcBef>
              <a:spcAft>
                <a:spcPts val="0"/>
              </a:spcAft>
              <a:buNone/>
              <a:defRPr sz="1800" b="1">
                <a:solidFill>
                  <a:schemeClr val="accent3"/>
                </a:solidFill>
                <a:latin typeface="Nunito"/>
                <a:ea typeface="Nunito"/>
                <a:cs typeface="Nunito"/>
                <a:sym typeface="Nunito"/>
              </a:defRPr>
            </a:lvl2pPr>
            <a:lvl3pPr lvl="2" rtl="0">
              <a:spcBef>
                <a:spcPts val="0"/>
              </a:spcBef>
              <a:spcAft>
                <a:spcPts val="0"/>
              </a:spcAft>
              <a:buNone/>
              <a:defRPr sz="1800" b="1">
                <a:solidFill>
                  <a:schemeClr val="accent3"/>
                </a:solidFill>
                <a:latin typeface="Nunito"/>
                <a:ea typeface="Nunito"/>
                <a:cs typeface="Nunito"/>
                <a:sym typeface="Nunito"/>
              </a:defRPr>
            </a:lvl3pPr>
            <a:lvl4pPr lvl="3" rtl="0">
              <a:spcBef>
                <a:spcPts val="0"/>
              </a:spcBef>
              <a:spcAft>
                <a:spcPts val="0"/>
              </a:spcAft>
              <a:buNone/>
              <a:defRPr sz="1800" b="1">
                <a:solidFill>
                  <a:schemeClr val="accent3"/>
                </a:solidFill>
                <a:latin typeface="Nunito"/>
                <a:ea typeface="Nunito"/>
                <a:cs typeface="Nunito"/>
                <a:sym typeface="Nunito"/>
              </a:defRPr>
            </a:lvl4pPr>
            <a:lvl5pPr lvl="4" rtl="0">
              <a:spcBef>
                <a:spcPts val="0"/>
              </a:spcBef>
              <a:spcAft>
                <a:spcPts val="0"/>
              </a:spcAft>
              <a:buNone/>
              <a:defRPr sz="1800" b="1">
                <a:solidFill>
                  <a:schemeClr val="accent3"/>
                </a:solidFill>
                <a:latin typeface="Nunito"/>
                <a:ea typeface="Nunito"/>
                <a:cs typeface="Nunito"/>
                <a:sym typeface="Nunito"/>
              </a:defRPr>
            </a:lvl5pPr>
            <a:lvl6pPr lvl="5" rtl="0">
              <a:spcBef>
                <a:spcPts val="0"/>
              </a:spcBef>
              <a:spcAft>
                <a:spcPts val="0"/>
              </a:spcAft>
              <a:buNone/>
              <a:defRPr sz="1800" b="1">
                <a:solidFill>
                  <a:schemeClr val="accent3"/>
                </a:solidFill>
                <a:latin typeface="Nunito"/>
                <a:ea typeface="Nunito"/>
                <a:cs typeface="Nunito"/>
                <a:sym typeface="Nunito"/>
              </a:defRPr>
            </a:lvl6pPr>
            <a:lvl7pPr lvl="6" rtl="0">
              <a:spcBef>
                <a:spcPts val="0"/>
              </a:spcBef>
              <a:spcAft>
                <a:spcPts val="0"/>
              </a:spcAft>
              <a:buNone/>
              <a:defRPr sz="1800" b="1">
                <a:solidFill>
                  <a:schemeClr val="accent3"/>
                </a:solidFill>
                <a:latin typeface="Nunito"/>
                <a:ea typeface="Nunito"/>
                <a:cs typeface="Nunito"/>
                <a:sym typeface="Nunito"/>
              </a:defRPr>
            </a:lvl7pPr>
            <a:lvl8pPr lvl="7" rtl="0">
              <a:spcBef>
                <a:spcPts val="0"/>
              </a:spcBef>
              <a:spcAft>
                <a:spcPts val="0"/>
              </a:spcAft>
              <a:buNone/>
              <a:defRPr sz="1800" b="1">
                <a:solidFill>
                  <a:schemeClr val="accent3"/>
                </a:solidFill>
                <a:latin typeface="Nunito"/>
                <a:ea typeface="Nunito"/>
                <a:cs typeface="Nunito"/>
                <a:sym typeface="Nunito"/>
              </a:defRPr>
            </a:lvl8pPr>
            <a:lvl9pPr lvl="8"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4" name="Google Shape;284;p13"/>
          <p:cNvSpPr txBox="1">
            <a:spLocks noGrp="1"/>
          </p:cNvSpPr>
          <p:nvPr>
            <p:ph type="subTitle" idx="7"/>
          </p:nvPr>
        </p:nvSpPr>
        <p:spPr>
          <a:xfrm>
            <a:off x="1124712" y="3785616"/>
            <a:ext cx="2459700" cy="572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chemeClr val="dk2"/>
                </a:solidFill>
                <a:latin typeface="Nunito"/>
                <a:ea typeface="Nunito"/>
                <a:cs typeface="Nunito"/>
                <a:sym typeface="Nunito"/>
              </a:defRPr>
            </a:lvl1pPr>
            <a:lvl2pPr lvl="1" algn="r" rtl="0">
              <a:spcBef>
                <a:spcPts val="0"/>
              </a:spcBef>
              <a:spcAft>
                <a:spcPts val="0"/>
              </a:spcAft>
              <a:buNone/>
              <a:defRPr sz="1600">
                <a:solidFill>
                  <a:schemeClr val="dk2"/>
                </a:solidFill>
                <a:latin typeface="Nunito"/>
                <a:ea typeface="Nunito"/>
                <a:cs typeface="Nunito"/>
                <a:sym typeface="Nunito"/>
              </a:defRPr>
            </a:lvl2pPr>
            <a:lvl3pPr lvl="2" algn="r" rtl="0">
              <a:spcBef>
                <a:spcPts val="0"/>
              </a:spcBef>
              <a:spcAft>
                <a:spcPts val="0"/>
              </a:spcAft>
              <a:buNone/>
              <a:defRPr sz="1600">
                <a:solidFill>
                  <a:schemeClr val="dk2"/>
                </a:solidFill>
                <a:latin typeface="Nunito"/>
                <a:ea typeface="Nunito"/>
                <a:cs typeface="Nunito"/>
                <a:sym typeface="Nunito"/>
              </a:defRPr>
            </a:lvl3pPr>
            <a:lvl4pPr lvl="3" algn="r" rtl="0">
              <a:spcBef>
                <a:spcPts val="0"/>
              </a:spcBef>
              <a:spcAft>
                <a:spcPts val="0"/>
              </a:spcAft>
              <a:buNone/>
              <a:defRPr sz="1600">
                <a:solidFill>
                  <a:schemeClr val="dk2"/>
                </a:solidFill>
                <a:latin typeface="Nunito"/>
                <a:ea typeface="Nunito"/>
                <a:cs typeface="Nunito"/>
                <a:sym typeface="Nunito"/>
              </a:defRPr>
            </a:lvl4pPr>
            <a:lvl5pPr lvl="4" algn="r" rtl="0">
              <a:spcBef>
                <a:spcPts val="0"/>
              </a:spcBef>
              <a:spcAft>
                <a:spcPts val="0"/>
              </a:spcAft>
              <a:buNone/>
              <a:defRPr sz="1600">
                <a:solidFill>
                  <a:schemeClr val="dk2"/>
                </a:solidFill>
                <a:latin typeface="Nunito"/>
                <a:ea typeface="Nunito"/>
                <a:cs typeface="Nunito"/>
                <a:sym typeface="Nunito"/>
              </a:defRPr>
            </a:lvl5pPr>
            <a:lvl6pPr lvl="5" algn="r" rtl="0">
              <a:spcBef>
                <a:spcPts val="0"/>
              </a:spcBef>
              <a:spcAft>
                <a:spcPts val="0"/>
              </a:spcAft>
              <a:buNone/>
              <a:defRPr sz="1600">
                <a:solidFill>
                  <a:schemeClr val="dk2"/>
                </a:solidFill>
                <a:latin typeface="Nunito"/>
                <a:ea typeface="Nunito"/>
                <a:cs typeface="Nunito"/>
                <a:sym typeface="Nunito"/>
              </a:defRPr>
            </a:lvl6pPr>
            <a:lvl7pPr lvl="6" algn="r" rtl="0">
              <a:spcBef>
                <a:spcPts val="0"/>
              </a:spcBef>
              <a:spcAft>
                <a:spcPts val="0"/>
              </a:spcAft>
              <a:buNone/>
              <a:defRPr sz="1600">
                <a:solidFill>
                  <a:schemeClr val="dk2"/>
                </a:solidFill>
                <a:latin typeface="Nunito"/>
                <a:ea typeface="Nunito"/>
                <a:cs typeface="Nunito"/>
                <a:sym typeface="Nunito"/>
              </a:defRPr>
            </a:lvl7pPr>
            <a:lvl8pPr lvl="7" algn="r" rtl="0">
              <a:spcBef>
                <a:spcPts val="0"/>
              </a:spcBef>
              <a:spcAft>
                <a:spcPts val="0"/>
              </a:spcAft>
              <a:buNone/>
              <a:defRPr sz="1600">
                <a:solidFill>
                  <a:schemeClr val="dk2"/>
                </a:solidFill>
                <a:latin typeface="Nunito"/>
                <a:ea typeface="Nunito"/>
                <a:cs typeface="Nunito"/>
                <a:sym typeface="Nunito"/>
              </a:defRPr>
            </a:lvl8pPr>
            <a:lvl9pPr lvl="8" algn="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5" name="Google Shape;285;p13"/>
          <p:cNvSpPr txBox="1">
            <a:spLocks noGrp="1"/>
          </p:cNvSpPr>
          <p:nvPr>
            <p:ph type="subTitle" idx="8"/>
          </p:nvPr>
        </p:nvSpPr>
        <p:spPr>
          <a:xfrm>
            <a:off x="5559552" y="3785616"/>
            <a:ext cx="24597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6" name="Google Shape;286;p13"/>
          <p:cNvSpPr/>
          <p:nvPr/>
        </p:nvSpPr>
        <p:spPr>
          <a:xfrm>
            <a:off x="0" y="4203174"/>
            <a:ext cx="793699" cy="94032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316166" y="369294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587899" y="4651193"/>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905899" y="4869115"/>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3"/>
          <p:cNvGrpSpPr/>
          <p:nvPr/>
        </p:nvGrpSpPr>
        <p:grpSpPr>
          <a:xfrm>
            <a:off x="1546774" y="88236"/>
            <a:ext cx="509835" cy="466288"/>
            <a:chOff x="5177300" y="2314950"/>
            <a:chExt cx="341575" cy="312400"/>
          </a:xfrm>
        </p:grpSpPr>
        <p:sp>
          <p:nvSpPr>
            <p:cNvPr id="297" name="Google Shape;297;p1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3"/>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txBox="1">
            <a:spLocks noGrp="1"/>
          </p:cNvSpPr>
          <p:nvPr>
            <p:ph type="title" idx="9" hasCustomPrompt="1"/>
          </p:nvPr>
        </p:nvSpPr>
        <p:spPr>
          <a:xfrm>
            <a:off x="2866213" y="1264136"/>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4" name="Google Shape;304;p13"/>
          <p:cNvSpPr txBox="1">
            <a:spLocks noGrp="1"/>
          </p:cNvSpPr>
          <p:nvPr>
            <p:ph type="title" idx="13" hasCustomPrompt="1"/>
          </p:nvPr>
        </p:nvSpPr>
        <p:spPr>
          <a:xfrm>
            <a:off x="5555338" y="1264136"/>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5" name="Google Shape;305;p13"/>
          <p:cNvSpPr txBox="1">
            <a:spLocks noGrp="1"/>
          </p:cNvSpPr>
          <p:nvPr>
            <p:ph type="title" idx="14" hasCustomPrompt="1"/>
          </p:nvPr>
        </p:nvSpPr>
        <p:spPr>
          <a:xfrm>
            <a:off x="2866213" y="3035808"/>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6" name="Google Shape;306;p13"/>
          <p:cNvSpPr txBox="1">
            <a:spLocks noGrp="1"/>
          </p:cNvSpPr>
          <p:nvPr>
            <p:ph type="title" idx="15" hasCustomPrompt="1"/>
          </p:nvPr>
        </p:nvSpPr>
        <p:spPr>
          <a:xfrm>
            <a:off x="5555338" y="3035808"/>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of text">
  <p:cSld name="CUSTOM_2">
    <p:bg>
      <p:bgPr>
        <a:solidFill>
          <a:schemeClr val="accent6"/>
        </a:solidFill>
        <a:effectLst/>
      </p:bgPr>
    </p:bg>
    <p:spTree>
      <p:nvGrpSpPr>
        <p:cNvPr id="1" name="Shape 324"/>
        <p:cNvGrpSpPr/>
        <p:nvPr/>
      </p:nvGrpSpPr>
      <p:grpSpPr>
        <a:xfrm>
          <a:off x="0" y="0"/>
          <a:ext cx="0" cy="0"/>
          <a:chOff x="0" y="0"/>
          <a:chExt cx="0" cy="0"/>
        </a:xfrm>
      </p:grpSpPr>
      <p:sp>
        <p:nvSpPr>
          <p:cNvPr id="325" name="Google Shape;325;p15"/>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8718552" y="27651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416456" y="43108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rot="10800000">
            <a:off x="-6841" y="2675884"/>
            <a:ext cx="747651" cy="117097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rot="10800000">
            <a:off x="-6841"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rot="5400000">
            <a:off x="8820291" y="3372230"/>
            <a:ext cx="250564" cy="201409"/>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rot="5400000">
            <a:off x="8589182" y="3641375"/>
            <a:ext cx="177384" cy="164088"/>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rot="5400000">
            <a:off x="8576538" y="3247727"/>
            <a:ext cx="197404" cy="96834"/>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rot="5400000">
            <a:off x="8389207" y="3925276"/>
            <a:ext cx="156980" cy="99596"/>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rot="5400000">
            <a:off x="8839509" y="3867999"/>
            <a:ext cx="96376" cy="87071"/>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txBox="1">
            <a:spLocks noGrp="1"/>
          </p:cNvSpPr>
          <p:nvPr>
            <p:ph type="title"/>
          </p:nvPr>
        </p:nvSpPr>
        <p:spPr>
          <a:xfrm>
            <a:off x="1481328" y="301752"/>
            <a:ext cx="6172200" cy="1481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41" name="Google Shape;341;p15"/>
          <p:cNvSpPr txBox="1">
            <a:spLocks noGrp="1"/>
          </p:cNvSpPr>
          <p:nvPr>
            <p:ph type="subTitle" idx="1"/>
          </p:nvPr>
        </p:nvSpPr>
        <p:spPr>
          <a:xfrm>
            <a:off x="1097280" y="2578608"/>
            <a:ext cx="18471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2" name="Google Shape;342;p15"/>
          <p:cNvSpPr txBox="1">
            <a:spLocks noGrp="1"/>
          </p:cNvSpPr>
          <p:nvPr>
            <p:ph type="subTitle" idx="2"/>
          </p:nvPr>
        </p:nvSpPr>
        <p:spPr>
          <a:xfrm>
            <a:off x="1097280"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3" name="Google Shape;343;p15"/>
          <p:cNvSpPr txBox="1">
            <a:spLocks noGrp="1"/>
          </p:cNvSpPr>
          <p:nvPr>
            <p:ph type="subTitle" idx="3"/>
          </p:nvPr>
        </p:nvSpPr>
        <p:spPr>
          <a:xfrm>
            <a:off x="3685032" y="2578608"/>
            <a:ext cx="1847100" cy="402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4" name="Google Shape;344;p15"/>
          <p:cNvSpPr txBox="1">
            <a:spLocks noGrp="1"/>
          </p:cNvSpPr>
          <p:nvPr>
            <p:ph type="subTitle" idx="4"/>
          </p:nvPr>
        </p:nvSpPr>
        <p:spPr>
          <a:xfrm>
            <a:off x="3685032"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5" name="Google Shape;345;p15"/>
          <p:cNvSpPr txBox="1">
            <a:spLocks noGrp="1"/>
          </p:cNvSpPr>
          <p:nvPr>
            <p:ph type="subTitle" idx="5"/>
          </p:nvPr>
        </p:nvSpPr>
        <p:spPr>
          <a:xfrm>
            <a:off x="6190488" y="2578608"/>
            <a:ext cx="18471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6" name="Google Shape;346;p15"/>
          <p:cNvSpPr txBox="1">
            <a:spLocks noGrp="1"/>
          </p:cNvSpPr>
          <p:nvPr>
            <p:ph type="subTitle" idx="6"/>
          </p:nvPr>
        </p:nvSpPr>
        <p:spPr>
          <a:xfrm>
            <a:off x="6190488"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7" name="Google Shape;347;p15"/>
          <p:cNvSpPr/>
          <p:nvPr/>
        </p:nvSpPr>
        <p:spPr>
          <a:xfrm rot="9900129">
            <a:off x="3362051" y="4682884"/>
            <a:ext cx="250567" cy="20140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rot="9900129">
            <a:off x="3087407" y="4507797"/>
            <a:ext cx="177386" cy="16408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rot="9900129">
            <a:off x="3489431" y="4428292"/>
            <a:ext cx="197406" cy="96832"/>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rot="9900129">
            <a:off x="2800132" y="4402160"/>
            <a:ext cx="156982" cy="99594"/>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rot="9900129">
            <a:off x="3000513" y="4797668"/>
            <a:ext cx="96377" cy="87069"/>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rot="-5400000">
            <a:off x="7729180" y="1170851"/>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3525" y="445025"/>
            <a:ext cx="6276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1"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cxnSp>
        <p:nvCxnSpPr>
          <p:cNvPr id="733" name="Google Shape;733;p34"/>
          <p:cNvCxnSpPr/>
          <p:nvPr/>
        </p:nvCxnSpPr>
        <p:spPr>
          <a:xfrm rot="10800000">
            <a:off x="3724800" y="2890838"/>
            <a:ext cx="1694400" cy="0"/>
          </a:xfrm>
          <a:prstGeom prst="straightConnector1">
            <a:avLst/>
          </a:prstGeom>
          <a:noFill/>
          <a:ln w="19050" cap="flat" cmpd="sng">
            <a:solidFill>
              <a:schemeClr val="accent3"/>
            </a:solidFill>
            <a:prstDash val="dot"/>
            <a:round/>
            <a:headEnd type="none" w="med" len="med"/>
            <a:tailEnd type="none" w="med" len="med"/>
          </a:ln>
        </p:spPr>
      </p:cxnSp>
      <p:sp>
        <p:nvSpPr>
          <p:cNvPr id="734" name="Google Shape;734;p34"/>
          <p:cNvSpPr txBox="1">
            <a:spLocks noGrp="1"/>
          </p:cNvSpPr>
          <p:nvPr>
            <p:ph type="ctrTitle"/>
          </p:nvPr>
        </p:nvSpPr>
        <p:spPr>
          <a:xfrm>
            <a:off x="874200" y="164375"/>
            <a:ext cx="7395600" cy="27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0"/>
              <a:t>Principios Básicos de la Contabilidad</a:t>
            </a:r>
            <a:endParaRPr sz="9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08"/>
        <p:cNvGrpSpPr/>
        <p:nvPr/>
      </p:nvGrpSpPr>
      <p:grpSpPr>
        <a:xfrm>
          <a:off x="0" y="0"/>
          <a:ext cx="0" cy="0"/>
          <a:chOff x="0" y="0"/>
          <a:chExt cx="0" cy="0"/>
        </a:xfrm>
      </p:grpSpPr>
      <p:sp>
        <p:nvSpPr>
          <p:cNvPr id="809" name="Google Shape;809;p43"/>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a:t>OBJETIVIDAD</a:t>
            </a:r>
            <a:endParaRPr sz="2700" b="1"/>
          </a:p>
        </p:txBody>
      </p:sp>
      <p:sp>
        <p:nvSpPr>
          <p:cNvPr id="810" name="Google Shape;810;p43"/>
          <p:cNvSpPr txBox="1"/>
          <p:nvPr/>
        </p:nvSpPr>
        <p:spPr>
          <a:xfrm>
            <a:off x="655500" y="1261800"/>
            <a:ext cx="7833000" cy="14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Los cambios en el activo, pasivo y en la expresión contable del patrimonio neto, se deben reconocer formalmente en los registros contables, tan pronto como sea posible medirlos objetivamente y expresar esta medida en términos monetarios.</a:t>
            </a: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11" name="Google Shape;811;p43"/>
          <p:cNvSpPr txBox="1"/>
          <p:nvPr/>
        </p:nvSpPr>
        <p:spPr>
          <a:xfrm>
            <a:off x="655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Consiste en evaluar contablemente los hechos y actividades económicas y financieras en que participa la empresa.</a:t>
            </a:r>
            <a:endParaRPr sz="1700">
              <a:latin typeface="Nunito"/>
              <a:ea typeface="Nunito"/>
              <a:cs typeface="Nunito"/>
              <a:sym typeface="Nunito"/>
            </a:endParaRPr>
          </a:p>
        </p:txBody>
      </p:sp>
      <p:sp>
        <p:nvSpPr>
          <p:cNvPr id="812" name="Google Shape;812;p43"/>
          <p:cNvSpPr txBox="1"/>
          <p:nvPr/>
        </p:nvSpPr>
        <p:spPr>
          <a:xfrm>
            <a:off x="4573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En términos contables es una "evidencia" que respalda el registro de la variación patrimonial.</a:t>
            </a:r>
            <a:endParaRPr sz="1700">
              <a:latin typeface="Nunito"/>
              <a:ea typeface="Nunito"/>
              <a:cs typeface="Nunito"/>
              <a:sym typeface="Nunito"/>
            </a:endParaRPr>
          </a:p>
        </p:txBody>
      </p:sp>
      <p:sp>
        <p:nvSpPr>
          <p:cNvPr id="6" name="Google Shape;819;p44">
            <a:extLst>
              <a:ext uri="{FF2B5EF4-FFF2-40B4-BE49-F238E27FC236}">
                <a16:creationId xmlns:a16="http://schemas.microsoft.com/office/drawing/2014/main" id="{BD639395-DBEA-4516-B4AE-0D721BBB000A}"/>
              </a:ext>
            </a:extLst>
          </p:cNvPr>
          <p:cNvSpPr txBox="1">
            <a:spLocks/>
          </p:cNvSpPr>
          <p:nvPr/>
        </p:nvSpPr>
        <p:spPr>
          <a:xfrm>
            <a:off x="652500" y="83337"/>
            <a:ext cx="1285500" cy="14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9pPr>
          </a:lstStyle>
          <a:p>
            <a:r>
              <a:rPr lang="en" sz="8000" dirty="0"/>
              <a:t>10</a:t>
            </a:r>
          </a:p>
          <a:p>
            <a:endParaRPr lang="en" sz="8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16"/>
        <p:cNvGrpSpPr/>
        <p:nvPr/>
      </p:nvGrpSpPr>
      <p:grpSpPr>
        <a:xfrm>
          <a:off x="0" y="0"/>
          <a:ext cx="0" cy="0"/>
          <a:chOff x="0" y="0"/>
          <a:chExt cx="0" cy="0"/>
        </a:xfrm>
      </p:grpSpPr>
      <p:sp>
        <p:nvSpPr>
          <p:cNvPr id="817" name="Google Shape;817;p44"/>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000000"/>
                </a:solidFill>
                <a:latin typeface="Verdana"/>
                <a:ea typeface="Verdana"/>
                <a:cs typeface="Verdana"/>
                <a:sym typeface="Verdana"/>
              </a:rPr>
              <a:t>REALIZACIÓN</a:t>
            </a:r>
            <a:endParaRPr sz="2100" b="1"/>
          </a:p>
        </p:txBody>
      </p:sp>
      <p:sp>
        <p:nvSpPr>
          <p:cNvPr id="818" name="Google Shape;818;p44"/>
          <p:cNvSpPr txBox="1"/>
          <p:nvPr/>
        </p:nvSpPr>
        <p:spPr>
          <a:xfrm>
            <a:off x="655500" y="1261800"/>
            <a:ext cx="7833000" cy="28878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1000"/>
              </a:spcBef>
              <a:spcAft>
                <a:spcPts val="0"/>
              </a:spcAft>
              <a:buNone/>
            </a:pPr>
            <a:r>
              <a:rPr lang="en" sz="1800">
                <a:latin typeface="Nunito"/>
                <a:ea typeface="Nunito"/>
                <a:cs typeface="Nunito"/>
                <a:sym typeface="Nunito"/>
              </a:rPr>
              <a:t>Los resultados económicos se registran cuando sean realizados, o sea cuando la operación que los origina queda perfeccionada desde el punto de vista de la legislación o de las prácticas comerciales aplicables y se hayan ponderado fundamentalmente todos los riesgos inherentes a tal operación.</a:t>
            </a:r>
            <a:endParaRPr sz="1800">
              <a:latin typeface="Nunito"/>
              <a:ea typeface="Nunito"/>
              <a:cs typeface="Nunito"/>
              <a:sym typeface="Nunito"/>
            </a:endParaRPr>
          </a:p>
          <a:p>
            <a:pPr marL="0" lvl="0" indent="0" algn="just" rtl="0">
              <a:lnSpc>
                <a:spcPct val="120000"/>
              </a:lnSpc>
              <a:spcBef>
                <a:spcPts val="1000"/>
              </a:spcBef>
              <a:spcAft>
                <a:spcPts val="0"/>
              </a:spcAft>
              <a:buNone/>
            </a:pPr>
            <a:r>
              <a:rPr lang="en" sz="1800">
                <a:latin typeface="Nunito"/>
                <a:ea typeface="Nunito"/>
                <a:cs typeface="Nunito"/>
                <a:sym typeface="Nunito"/>
              </a:rPr>
              <a:t>Se establecerá como carácter general que el concepto "realizado" participa del concepto de "devengado".</a:t>
            </a:r>
            <a:endParaRPr sz="18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19" name="Google Shape;819;p44"/>
          <p:cNvSpPr txBox="1">
            <a:spLocks noGrp="1"/>
          </p:cNvSpPr>
          <p:nvPr>
            <p:ph type="title" idx="4294967295"/>
          </p:nvPr>
        </p:nvSpPr>
        <p:spPr>
          <a:xfrm>
            <a:off x="673047" y="157765"/>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t>11</a:t>
            </a:r>
            <a:endParaRPr sz="8000"/>
          </a:p>
          <a:p>
            <a:pPr marL="0" lvl="0" indent="0" algn="l" rtl="0">
              <a:spcBef>
                <a:spcPts val="0"/>
              </a:spcBef>
              <a:spcAft>
                <a:spcPts val="0"/>
              </a:spcAft>
              <a:buNone/>
            </a:pPr>
            <a:endParaRPr sz="8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23"/>
        <p:cNvGrpSpPr/>
        <p:nvPr/>
      </p:nvGrpSpPr>
      <p:grpSpPr>
        <a:xfrm>
          <a:off x="0" y="0"/>
          <a:ext cx="0" cy="0"/>
          <a:chOff x="0" y="0"/>
          <a:chExt cx="0" cy="0"/>
        </a:xfrm>
      </p:grpSpPr>
      <p:sp>
        <p:nvSpPr>
          <p:cNvPr id="824" name="Google Shape;824;p45"/>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000000"/>
                </a:solidFill>
              </a:rPr>
              <a:t>PRUDENCIA</a:t>
            </a:r>
            <a:endParaRPr sz="2700" b="1"/>
          </a:p>
        </p:txBody>
      </p:sp>
      <p:sp>
        <p:nvSpPr>
          <p:cNvPr id="825" name="Google Shape;825;p45"/>
          <p:cNvSpPr txBox="1"/>
          <p:nvPr/>
        </p:nvSpPr>
        <p:spPr>
          <a:xfrm>
            <a:off x="655500" y="1261800"/>
            <a:ext cx="7833000" cy="3196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 sz="1700">
                <a:latin typeface="Nunito"/>
                <a:ea typeface="Nunito"/>
                <a:cs typeface="Nunito"/>
                <a:sym typeface="Nunito"/>
              </a:rPr>
              <a:t>Significa que cuando se deba elegir entre dos valores para un elemento del activo, normalmente, se debe optar por el más bajo, o bien que una operación se contabilice de tal modo, que la participación del propietario sea menor.</a:t>
            </a:r>
            <a:endParaRPr sz="1700">
              <a:latin typeface="Nunito"/>
              <a:ea typeface="Nunito"/>
              <a:cs typeface="Nunito"/>
              <a:sym typeface="Nunito"/>
            </a:endParaRPr>
          </a:p>
          <a:p>
            <a:pPr marL="0" lvl="0" indent="0" algn="just" rtl="0">
              <a:lnSpc>
                <a:spcPct val="90000"/>
              </a:lnSpc>
              <a:spcBef>
                <a:spcPts val="1000"/>
              </a:spcBef>
              <a:spcAft>
                <a:spcPts val="0"/>
              </a:spcAft>
              <a:buNone/>
            </a:pPr>
            <a:r>
              <a:rPr lang="en" sz="1700">
                <a:latin typeface="Nunito"/>
                <a:ea typeface="Nunito"/>
                <a:cs typeface="Nunito"/>
                <a:sym typeface="Nunito"/>
              </a:rPr>
              <a:t>Este principio general se puede expresar también diciendo: "contabilizar todas las pérdidas cuando se conocen y las ganancias solamente cuando se hayan realizado”</a:t>
            </a:r>
            <a:endParaRPr sz="1700">
              <a:latin typeface="Nunito"/>
              <a:ea typeface="Nunito"/>
              <a:cs typeface="Nunito"/>
              <a:sym typeface="Nunito"/>
            </a:endParaRPr>
          </a:p>
          <a:p>
            <a:pPr marL="0" lvl="0" indent="0" algn="just" rtl="0">
              <a:lnSpc>
                <a:spcPct val="90000"/>
              </a:lnSpc>
              <a:spcBef>
                <a:spcPts val="1000"/>
              </a:spcBef>
              <a:spcAft>
                <a:spcPts val="0"/>
              </a:spcAft>
              <a:buNone/>
            </a:pPr>
            <a:r>
              <a:rPr lang="en" sz="1700">
                <a:latin typeface="Nunito"/>
                <a:ea typeface="Nunito"/>
                <a:cs typeface="Nunito"/>
                <a:sym typeface="Nunito"/>
              </a:rPr>
              <a:t>La exageración en la aplicación de este principio no es conveniente si resulta en detrimento de la presentación razonable de la situación financiera y del resultado de las operaciones.</a:t>
            </a:r>
            <a:endParaRPr sz="1700">
              <a:latin typeface="Nunito"/>
              <a:ea typeface="Nunito"/>
              <a:cs typeface="Nunito"/>
              <a:sym typeface="Nunito"/>
            </a:endParaRPr>
          </a:p>
          <a:p>
            <a:pPr marL="0" lvl="0" indent="0" algn="just" rtl="0">
              <a:lnSpc>
                <a:spcPct val="120000"/>
              </a:lnSpc>
              <a:spcBef>
                <a:spcPts val="1000"/>
              </a:spcBef>
              <a:spcAft>
                <a:spcPts val="0"/>
              </a:spcAft>
              <a:buNone/>
            </a:pPr>
            <a:endParaRPr sz="18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26" name="Google Shape;826;p45"/>
          <p:cNvSpPr txBox="1">
            <a:spLocks noGrp="1"/>
          </p:cNvSpPr>
          <p:nvPr>
            <p:ph type="title" idx="4294967295"/>
          </p:nvPr>
        </p:nvSpPr>
        <p:spPr>
          <a:xfrm>
            <a:off x="433445" y="123075"/>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t>12</a:t>
            </a:r>
            <a:endParaRPr sz="8000"/>
          </a:p>
          <a:p>
            <a:pPr marL="0" lvl="0" indent="0" algn="l" rtl="0">
              <a:spcBef>
                <a:spcPts val="0"/>
              </a:spcBef>
              <a:spcAft>
                <a:spcPts val="0"/>
              </a:spcAft>
              <a:buNone/>
            </a:pPr>
            <a:endParaRPr sz="8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30"/>
        <p:cNvGrpSpPr/>
        <p:nvPr/>
      </p:nvGrpSpPr>
      <p:grpSpPr>
        <a:xfrm>
          <a:off x="0" y="0"/>
          <a:ext cx="0" cy="0"/>
          <a:chOff x="0" y="0"/>
          <a:chExt cx="0" cy="0"/>
        </a:xfrm>
      </p:grpSpPr>
      <p:sp>
        <p:nvSpPr>
          <p:cNvPr id="831" name="Google Shape;831;p46"/>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000000"/>
                </a:solidFill>
                <a:latin typeface="Verdana"/>
                <a:ea typeface="Verdana"/>
                <a:cs typeface="Verdana"/>
                <a:sym typeface="Verdana"/>
              </a:rPr>
              <a:t>SIGNIFICACIÓN </a:t>
            </a:r>
            <a:endParaRPr sz="2100" b="1"/>
          </a:p>
        </p:txBody>
      </p:sp>
      <p:sp>
        <p:nvSpPr>
          <p:cNvPr id="832" name="Google Shape;832;p46"/>
          <p:cNvSpPr txBox="1"/>
          <p:nvPr/>
        </p:nvSpPr>
        <p:spPr>
          <a:xfrm>
            <a:off x="655500" y="1261800"/>
            <a:ext cx="7833000" cy="3196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 sz="1700">
                <a:latin typeface="Nunito"/>
                <a:ea typeface="Nunito"/>
                <a:cs typeface="Nunito"/>
                <a:sym typeface="Nunito"/>
              </a:rPr>
              <a:t>Al ponderar la correcta aplicación de los principios generales y las normas particulares, es necesario actuar con sentido práctico. Frecuentemente se presentan situaciones que no encuadran dentro de aquellos y que, sin embargo, no presentan problemas porque el efecto que producen no distorsiona el cuadro general.</a:t>
            </a:r>
            <a:endParaRPr sz="1700">
              <a:latin typeface="Nunito"/>
              <a:ea typeface="Nunito"/>
              <a:cs typeface="Nunito"/>
              <a:sym typeface="Nunito"/>
            </a:endParaRPr>
          </a:p>
          <a:p>
            <a:pPr marL="0" lvl="0" indent="0" algn="just" rtl="0">
              <a:lnSpc>
                <a:spcPct val="90000"/>
              </a:lnSpc>
              <a:spcBef>
                <a:spcPts val="1000"/>
              </a:spcBef>
              <a:spcAft>
                <a:spcPts val="0"/>
              </a:spcAft>
              <a:buNone/>
            </a:pPr>
            <a:r>
              <a:rPr lang="en" sz="1700">
                <a:latin typeface="Nunito"/>
                <a:ea typeface="Nunito"/>
                <a:cs typeface="Nunito"/>
                <a:sym typeface="Nunito"/>
              </a:rPr>
              <a:t>Desde luego, no existe una línea demarcatoria que fije los límites de lo que es y no es significativo, consecuentemente, se debe aplicar el mejor criterio para resolver lo que corresponde en cada caso, de acuerdo a las circunstancias, teniendo en cuenta factores tales como el efecto relativo en el activo, pasivo patrimonio o en el resultado de las operaciones.</a:t>
            </a:r>
            <a:endParaRPr sz="1700">
              <a:latin typeface="Nunito"/>
              <a:ea typeface="Nunito"/>
              <a:cs typeface="Nunito"/>
              <a:sym typeface="Nunito"/>
            </a:endParaRPr>
          </a:p>
          <a:p>
            <a:pPr marL="0" lvl="0" indent="0" algn="just" rtl="0">
              <a:lnSpc>
                <a:spcPct val="90000"/>
              </a:lnSpc>
              <a:spcBef>
                <a:spcPts val="1000"/>
              </a:spcBef>
              <a:spcAft>
                <a:spcPts val="0"/>
              </a:spcAft>
              <a:buNone/>
            </a:pPr>
            <a:endParaRPr sz="1700">
              <a:latin typeface="Nunito"/>
              <a:ea typeface="Nunito"/>
              <a:cs typeface="Nunito"/>
              <a:sym typeface="Nunito"/>
            </a:endParaRPr>
          </a:p>
          <a:p>
            <a:pPr marL="0" lvl="0" indent="0" algn="just" rtl="0">
              <a:lnSpc>
                <a:spcPct val="120000"/>
              </a:lnSpc>
              <a:spcBef>
                <a:spcPts val="1000"/>
              </a:spcBef>
              <a:spcAft>
                <a:spcPts val="0"/>
              </a:spcAft>
              <a:buNone/>
            </a:pPr>
            <a:endParaRPr sz="18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33" name="Google Shape;833;p46"/>
          <p:cNvSpPr txBox="1">
            <a:spLocks noGrp="1"/>
          </p:cNvSpPr>
          <p:nvPr>
            <p:ph type="title" idx="4294967295"/>
          </p:nvPr>
        </p:nvSpPr>
        <p:spPr>
          <a:xfrm>
            <a:off x="957195" y="-88050"/>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t>1</a:t>
            </a:r>
            <a:r>
              <a:rPr lang="en" sz="8000">
                <a:latin typeface="Caveat"/>
                <a:ea typeface="Caveat"/>
                <a:cs typeface="Caveat"/>
                <a:sym typeface="Caveat"/>
              </a:rPr>
              <a:t>3</a:t>
            </a:r>
            <a:endParaRPr sz="8000">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37"/>
        <p:cNvGrpSpPr/>
        <p:nvPr/>
      </p:nvGrpSpPr>
      <p:grpSpPr>
        <a:xfrm>
          <a:off x="0" y="0"/>
          <a:ext cx="0" cy="0"/>
          <a:chOff x="0" y="0"/>
          <a:chExt cx="0" cy="0"/>
        </a:xfrm>
      </p:grpSpPr>
      <p:sp>
        <p:nvSpPr>
          <p:cNvPr id="838" name="Google Shape;838;p47"/>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000000"/>
                </a:solidFill>
                <a:latin typeface="Verdana"/>
                <a:ea typeface="Verdana"/>
                <a:cs typeface="Verdana"/>
                <a:sym typeface="Verdana"/>
              </a:rPr>
              <a:t>UNIFORMIDAD </a:t>
            </a:r>
            <a:endParaRPr sz="2100" b="1"/>
          </a:p>
        </p:txBody>
      </p:sp>
      <p:sp>
        <p:nvSpPr>
          <p:cNvPr id="839" name="Google Shape;839;p47"/>
          <p:cNvSpPr txBox="1"/>
          <p:nvPr/>
        </p:nvSpPr>
        <p:spPr>
          <a:xfrm>
            <a:off x="655500" y="1261800"/>
            <a:ext cx="7833000" cy="3196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 sz="1700">
                <a:latin typeface="Nunito"/>
                <a:ea typeface="Nunito"/>
                <a:cs typeface="Nunito"/>
                <a:sym typeface="Nunito"/>
              </a:rPr>
              <a:t>Los principios generales, cuando fueren aplicables y las normas particulares utilizados para formular los estados financieros de un determinado ente deben ser aplicados uniformemente de un ejercicio a otro.</a:t>
            </a:r>
            <a:endParaRPr sz="1700">
              <a:latin typeface="Nunito"/>
              <a:ea typeface="Nunito"/>
              <a:cs typeface="Nunito"/>
              <a:sym typeface="Nunito"/>
            </a:endParaRPr>
          </a:p>
          <a:p>
            <a:pPr marL="0" lvl="0" indent="0" algn="just" rtl="0">
              <a:lnSpc>
                <a:spcPct val="90000"/>
              </a:lnSpc>
              <a:spcBef>
                <a:spcPts val="1000"/>
              </a:spcBef>
              <a:spcAft>
                <a:spcPts val="0"/>
              </a:spcAft>
              <a:buNone/>
            </a:pPr>
            <a:r>
              <a:rPr lang="en" sz="1700">
                <a:latin typeface="Nunito"/>
                <a:ea typeface="Nunito"/>
                <a:cs typeface="Nunito"/>
                <a:sym typeface="Nunito"/>
              </a:rPr>
              <a:t>Se señala por medio de una nota aclaratoria, el efecto en los estados financieros de cualquier cambio de importancia en la aplicación de los principios generales y de las normas particulares.</a:t>
            </a:r>
            <a:endParaRPr sz="1700">
              <a:latin typeface="Nunito"/>
              <a:ea typeface="Nunito"/>
              <a:cs typeface="Nunito"/>
              <a:sym typeface="Nunito"/>
            </a:endParaRPr>
          </a:p>
          <a:p>
            <a:pPr marL="0" lvl="0" indent="0" algn="just" rtl="0">
              <a:lnSpc>
                <a:spcPct val="90000"/>
              </a:lnSpc>
              <a:spcBef>
                <a:spcPts val="1000"/>
              </a:spcBef>
              <a:spcAft>
                <a:spcPts val="0"/>
              </a:spcAft>
              <a:buNone/>
            </a:pPr>
            <a:r>
              <a:rPr lang="en" sz="1700">
                <a:latin typeface="Nunito"/>
                <a:ea typeface="Nunito"/>
                <a:cs typeface="Nunito"/>
                <a:sym typeface="Nunito"/>
              </a:rPr>
              <a:t>Sin embargo, el principio de la Uniformidad no debe conducir a mantener inalterables aquellos principios generales cuando fuere aplicable, o normas particulares que las circunstancias aconsejen sean modificados.</a:t>
            </a:r>
            <a:endParaRPr sz="1700">
              <a:latin typeface="Nunito"/>
              <a:ea typeface="Nunito"/>
              <a:cs typeface="Nunito"/>
              <a:sym typeface="Nunito"/>
            </a:endParaRPr>
          </a:p>
          <a:p>
            <a:pPr marL="0" lvl="0" indent="0" algn="just" rtl="0">
              <a:lnSpc>
                <a:spcPct val="90000"/>
              </a:lnSpc>
              <a:spcBef>
                <a:spcPts val="1000"/>
              </a:spcBef>
              <a:spcAft>
                <a:spcPts val="0"/>
              </a:spcAft>
              <a:buNone/>
            </a:pPr>
            <a:endParaRPr sz="1700">
              <a:latin typeface="Nunito"/>
              <a:ea typeface="Nunito"/>
              <a:cs typeface="Nunito"/>
              <a:sym typeface="Nunito"/>
            </a:endParaRPr>
          </a:p>
          <a:p>
            <a:pPr marL="0" lvl="0" indent="0" algn="just" rtl="0">
              <a:lnSpc>
                <a:spcPct val="90000"/>
              </a:lnSpc>
              <a:spcBef>
                <a:spcPts val="1000"/>
              </a:spcBef>
              <a:spcAft>
                <a:spcPts val="0"/>
              </a:spcAft>
              <a:buNone/>
            </a:pPr>
            <a:endParaRPr sz="1700">
              <a:latin typeface="Nunito"/>
              <a:ea typeface="Nunito"/>
              <a:cs typeface="Nunito"/>
              <a:sym typeface="Nunito"/>
            </a:endParaRPr>
          </a:p>
          <a:p>
            <a:pPr marL="0" lvl="0" indent="0" algn="just" rtl="0">
              <a:lnSpc>
                <a:spcPct val="120000"/>
              </a:lnSpc>
              <a:spcBef>
                <a:spcPts val="1000"/>
              </a:spcBef>
              <a:spcAft>
                <a:spcPts val="0"/>
              </a:spcAft>
              <a:buNone/>
            </a:pPr>
            <a:endParaRPr sz="18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40" name="Google Shape;840;p47"/>
          <p:cNvSpPr txBox="1">
            <a:spLocks noGrp="1"/>
          </p:cNvSpPr>
          <p:nvPr>
            <p:ph type="title" idx="4294967295"/>
          </p:nvPr>
        </p:nvSpPr>
        <p:spPr>
          <a:xfrm>
            <a:off x="957195" y="-88050"/>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t>14</a:t>
            </a:r>
            <a:endParaRPr sz="8000">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44"/>
        <p:cNvGrpSpPr/>
        <p:nvPr/>
      </p:nvGrpSpPr>
      <p:grpSpPr>
        <a:xfrm>
          <a:off x="0" y="0"/>
          <a:ext cx="0" cy="0"/>
          <a:chOff x="0" y="0"/>
          <a:chExt cx="0" cy="0"/>
        </a:xfrm>
      </p:grpSpPr>
      <p:sp>
        <p:nvSpPr>
          <p:cNvPr id="845" name="Google Shape;845;p48"/>
          <p:cNvSpPr txBox="1">
            <a:spLocks noGrp="1"/>
          </p:cNvSpPr>
          <p:nvPr>
            <p:ph type="subTitle" idx="4"/>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000000"/>
                </a:solidFill>
                <a:latin typeface="Verdana"/>
                <a:ea typeface="Verdana"/>
                <a:cs typeface="Verdana"/>
                <a:sym typeface="Verdana"/>
              </a:rPr>
              <a:t>EXPOSICIÓN</a:t>
            </a:r>
            <a:endParaRPr sz="2500" b="1">
              <a:solidFill>
                <a:srgbClr val="000000"/>
              </a:solidFill>
              <a:latin typeface="Verdana"/>
              <a:ea typeface="Verdana"/>
              <a:cs typeface="Verdana"/>
              <a:sym typeface="Verdana"/>
            </a:endParaRPr>
          </a:p>
        </p:txBody>
      </p:sp>
      <p:sp>
        <p:nvSpPr>
          <p:cNvPr id="846" name="Google Shape;846;p48"/>
          <p:cNvSpPr txBox="1"/>
          <p:nvPr/>
        </p:nvSpPr>
        <p:spPr>
          <a:xfrm>
            <a:off x="2390450" y="1504100"/>
            <a:ext cx="6151800" cy="3088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en" sz="1800">
                <a:latin typeface="Nunito"/>
                <a:ea typeface="Nunito"/>
                <a:cs typeface="Nunito"/>
                <a:sym typeface="Nunito"/>
              </a:rPr>
              <a:t>Los estados financieros deben contener toda la información y discriminación básica y adicional que sea indispensable para una adecuada interpretación de la situación financiera y de los resultados económicos del ente a que se refieren.</a:t>
            </a:r>
            <a:endParaRPr sz="1800">
              <a:latin typeface="Nunito"/>
              <a:ea typeface="Nunito"/>
              <a:cs typeface="Nunito"/>
              <a:sym typeface="Nunito"/>
            </a:endParaRPr>
          </a:p>
          <a:p>
            <a:pPr marL="0" lvl="0" indent="0" algn="just" rtl="0">
              <a:lnSpc>
                <a:spcPct val="120000"/>
              </a:lnSpc>
              <a:spcBef>
                <a:spcPts val="1000"/>
              </a:spcBef>
              <a:spcAft>
                <a:spcPts val="0"/>
              </a:spcAft>
              <a:buNone/>
            </a:pPr>
            <a:endParaRPr sz="18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47" name="Google Shape;847;p48"/>
          <p:cNvSpPr txBox="1">
            <a:spLocks noGrp="1"/>
          </p:cNvSpPr>
          <p:nvPr>
            <p:ph type="title" idx="4294967295"/>
          </p:nvPr>
        </p:nvSpPr>
        <p:spPr>
          <a:xfrm>
            <a:off x="688595" y="1630925"/>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15</a:t>
            </a:r>
            <a:endParaRPr sz="8000" dirty="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40"/>
        <p:cNvGrpSpPr/>
        <p:nvPr/>
      </p:nvGrpSpPr>
      <p:grpSpPr>
        <a:xfrm>
          <a:off x="0" y="0"/>
          <a:ext cx="0" cy="0"/>
          <a:chOff x="0" y="0"/>
          <a:chExt cx="0" cy="0"/>
        </a:xfrm>
      </p:grpSpPr>
      <p:sp>
        <p:nvSpPr>
          <p:cNvPr id="741" name="Google Shape;741;p35"/>
          <p:cNvSpPr txBox="1">
            <a:spLocks noGrp="1"/>
          </p:cNvSpPr>
          <p:nvPr>
            <p:ph type="title"/>
          </p:nvPr>
        </p:nvSpPr>
        <p:spPr>
          <a:xfrm>
            <a:off x="1073250" y="272361"/>
            <a:ext cx="69975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¿Què son?</a:t>
            </a:r>
            <a:endParaRPr/>
          </a:p>
        </p:txBody>
      </p:sp>
      <p:sp>
        <p:nvSpPr>
          <p:cNvPr id="742" name="Google Shape;742;p35"/>
          <p:cNvSpPr/>
          <p:nvPr/>
        </p:nvSpPr>
        <p:spPr>
          <a:xfrm>
            <a:off x="625650" y="830401"/>
            <a:ext cx="3290813" cy="3897430"/>
          </a:xfrm>
          <a:custGeom>
            <a:avLst/>
            <a:gdLst/>
            <a:ahLst/>
            <a:cxnLst/>
            <a:rect l="l" t="t" r="r" b="b"/>
            <a:pathLst>
              <a:path w="84369" h="56165" extrusionOk="0">
                <a:moveTo>
                  <a:pt x="25967" y="0"/>
                </a:moveTo>
                <a:cubicBezTo>
                  <a:pt x="22596" y="0"/>
                  <a:pt x="19306" y="554"/>
                  <a:pt x="16439" y="1996"/>
                </a:cubicBezTo>
                <a:cubicBezTo>
                  <a:pt x="14091" y="3192"/>
                  <a:pt x="11960" y="4845"/>
                  <a:pt x="9611" y="6671"/>
                </a:cubicBezTo>
                <a:cubicBezTo>
                  <a:pt x="4458" y="10672"/>
                  <a:pt x="0" y="15478"/>
                  <a:pt x="0" y="22414"/>
                </a:cubicBezTo>
                <a:cubicBezTo>
                  <a:pt x="435" y="31917"/>
                  <a:pt x="8589" y="36961"/>
                  <a:pt x="15374" y="42332"/>
                </a:cubicBezTo>
                <a:cubicBezTo>
                  <a:pt x="25827" y="50616"/>
                  <a:pt x="40145" y="56165"/>
                  <a:pt x="54076" y="56165"/>
                </a:cubicBezTo>
                <a:cubicBezTo>
                  <a:pt x="59271" y="56165"/>
                  <a:pt x="64411" y="55393"/>
                  <a:pt x="69278" y="53704"/>
                </a:cubicBezTo>
                <a:cubicBezTo>
                  <a:pt x="78236" y="50595"/>
                  <a:pt x="84368" y="41571"/>
                  <a:pt x="83085" y="31808"/>
                </a:cubicBezTo>
                <a:cubicBezTo>
                  <a:pt x="81868" y="22827"/>
                  <a:pt x="67886" y="16348"/>
                  <a:pt x="60950" y="12129"/>
                </a:cubicBezTo>
                <a:cubicBezTo>
                  <a:pt x="54274" y="8085"/>
                  <a:pt x="47012" y="4540"/>
                  <a:pt x="39510" y="2279"/>
                </a:cubicBezTo>
                <a:cubicBezTo>
                  <a:pt x="35436" y="1056"/>
                  <a:pt x="30623" y="0"/>
                  <a:pt x="25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43" name="Google Shape;743;p35"/>
          <p:cNvSpPr/>
          <p:nvPr/>
        </p:nvSpPr>
        <p:spPr>
          <a:xfrm>
            <a:off x="5227550" y="1031350"/>
            <a:ext cx="3290813" cy="3696499"/>
          </a:xfrm>
          <a:custGeom>
            <a:avLst/>
            <a:gdLst/>
            <a:ahLst/>
            <a:cxnLst/>
            <a:rect l="l" t="t" r="r" b="b"/>
            <a:pathLst>
              <a:path w="84369" h="56165" extrusionOk="0">
                <a:moveTo>
                  <a:pt x="25967" y="0"/>
                </a:moveTo>
                <a:cubicBezTo>
                  <a:pt x="22596" y="0"/>
                  <a:pt x="19306" y="554"/>
                  <a:pt x="16439" y="1996"/>
                </a:cubicBezTo>
                <a:cubicBezTo>
                  <a:pt x="14091" y="3192"/>
                  <a:pt x="11960" y="4845"/>
                  <a:pt x="9611" y="6671"/>
                </a:cubicBezTo>
                <a:cubicBezTo>
                  <a:pt x="4458" y="10672"/>
                  <a:pt x="0" y="15478"/>
                  <a:pt x="0" y="22414"/>
                </a:cubicBezTo>
                <a:cubicBezTo>
                  <a:pt x="435" y="31917"/>
                  <a:pt x="8589" y="36961"/>
                  <a:pt x="15374" y="42332"/>
                </a:cubicBezTo>
                <a:cubicBezTo>
                  <a:pt x="25827" y="50616"/>
                  <a:pt x="40145" y="56165"/>
                  <a:pt x="54076" y="56165"/>
                </a:cubicBezTo>
                <a:cubicBezTo>
                  <a:pt x="59271" y="56165"/>
                  <a:pt x="64411" y="55393"/>
                  <a:pt x="69278" y="53704"/>
                </a:cubicBezTo>
                <a:cubicBezTo>
                  <a:pt x="78236" y="50595"/>
                  <a:pt x="84368" y="41571"/>
                  <a:pt x="83085" y="31808"/>
                </a:cubicBezTo>
                <a:cubicBezTo>
                  <a:pt x="81868" y="22827"/>
                  <a:pt x="67886" y="16348"/>
                  <a:pt x="60950" y="12129"/>
                </a:cubicBezTo>
                <a:cubicBezTo>
                  <a:pt x="54274" y="8085"/>
                  <a:pt x="47012" y="4540"/>
                  <a:pt x="39510" y="2279"/>
                </a:cubicBezTo>
                <a:cubicBezTo>
                  <a:pt x="35436" y="1056"/>
                  <a:pt x="30623" y="0"/>
                  <a:pt x="25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44" name="Google Shape;744;p35"/>
          <p:cNvSpPr txBox="1"/>
          <p:nvPr/>
        </p:nvSpPr>
        <p:spPr>
          <a:xfrm>
            <a:off x="1165025" y="1521063"/>
            <a:ext cx="2317500" cy="27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Nunito"/>
                <a:ea typeface="Nunito"/>
                <a:cs typeface="Nunito"/>
                <a:sym typeface="Nunito"/>
              </a:rPr>
              <a:t>Son una convención mínima de conceptos básicos y reglas que deben ser observados al registrar e informar contablemente, sobre asuntos y actividades de personas naturales o jurídicas. </a:t>
            </a:r>
            <a:endParaRPr sz="1700">
              <a:solidFill>
                <a:schemeClr val="dk1"/>
              </a:solidFill>
              <a:latin typeface="Nunito"/>
              <a:ea typeface="Nunito"/>
              <a:cs typeface="Nunito"/>
              <a:sym typeface="Nunito"/>
            </a:endParaRPr>
          </a:p>
          <a:p>
            <a:pPr marL="0" lvl="0" indent="0" algn="r" rtl="0">
              <a:spcBef>
                <a:spcPts val="0"/>
              </a:spcBef>
              <a:spcAft>
                <a:spcPts val="0"/>
              </a:spcAft>
              <a:buNone/>
            </a:pPr>
            <a:r>
              <a:rPr lang="en" sz="1700">
                <a:solidFill>
                  <a:srgbClr val="E57373"/>
                </a:solidFill>
                <a:latin typeface="Nunito"/>
                <a:ea typeface="Nunito"/>
                <a:cs typeface="Nunito"/>
                <a:sym typeface="Nunito"/>
              </a:rPr>
              <a:t>-(Granados, Latorre y Ramírez, p.17)</a:t>
            </a:r>
            <a:endParaRPr/>
          </a:p>
        </p:txBody>
      </p:sp>
      <p:sp>
        <p:nvSpPr>
          <p:cNvPr id="745" name="Google Shape;745;p35"/>
          <p:cNvSpPr txBox="1"/>
          <p:nvPr/>
        </p:nvSpPr>
        <p:spPr>
          <a:xfrm>
            <a:off x="5552963" y="1480625"/>
            <a:ext cx="2640000" cy="32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Nunito"/>
                <a:ea typeface="Nunito"/>
                <a:cs typeface="Nunito"/>
                <a:sym typeface="Nunito"/>
              </a:rPr>
              <a:t>Son los conceptos generales y las prácticas detalladas de la contabilidad. Abarcan todas las normas convencionales, las reglas y los procedimienos que constituyen una práctica contable aceptada. </a:t>
            </a:r>
            <a:endParaRPr sz="1700">
              <a:solidFill>
                <a:schemeClr val="dk1"/>
              </a:solidFill>
              <a:latin typeface="Nunito"/>
              <a:ea typeface="Nunito"/>
              <a:cs typeface="Nunito"/>
              <a:sym typeface="Nunito"/>
            </a:endParaRPr>
          </a:p>
          <a:p>
            <a:pPr marL="0" lvl="0" indent="0" algn="r" rtl="0">
              <a:spcBef>
                <a:spcPts val="0"/>
              </a:spcBef>
              <a:spcAft>
                <a:spcPts val="0"/>
              </a:spcAft>
              <a:buNone/>
            </a:pPr>
            <a:r>
              <a:rPr lang="en" sz="1700">
                <a:solidFill>
                  <a:srgbClr val="FF6B65"/>
                </a:solidFill>
                <a:latin typeface="Nunito"/>
                <a:ea typeface="Nunito"/>
                <a:cs typeface="Nunito"/>
                <a:sym typeface="Nunito"/>
              </a:rPr>
              <a:t>-(Horngren, Sundem y Elliott, p.148)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36"/>
          <p:cNvSpPr txBox="1"/>
          <p:nvPr/>
        </p:nvSpPr>
        <p:spPr>
          <a:xfrm>
            <a:off x="714250" y="1787072"/>
            <a:ext cx="3482400" cy="1675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Nunito"/>
                <a:ea typeface="Nunito"/>
                <a:cs typeface="Nunito"/>
                <a:sym typeface="Nunito"/>
              </a:rPr>
              <a:t>los estados financieros deben prepararse de tal modo que reflejen, con equidad, los distintos intereses en juego en una empresa dada.</a:t>
            </a:r>
            <a:endParaRPr sz="2000">
              <a:solidFill>
                <a:schemeClr val="dk1"/>
              </a:solidFill>
              <a:latin typeface="Nunito"/>
              <a:ea typeface="Nunito"/>
              <a:cs typeface="Nunito"/>
              <a:sym typeface="Nunito"/>
            </a:endParaRPr>
          </a:p>
        </p:txBody>
      </p:sp>
      <p:sp>
        <p:nvSpPr>
          <p:cNvPr id="751" name="Google Shape;751;p36"/>
          <p:cNvSpPr txBox="1"/>
          <p:nvPr/>
        </p:nvSpPr>
        <p:spPr>
          <a:xfrm>
            <a:off x="5328250" y="1708475"/>
            <a:ext cx="3150600" cy="29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Nunito"/>
                <a:ea typeface="Nunito"/>
                <a:cs typeface="Nunito"/>
                <a:sym typeface="Nunito"/>
              </a:rPr>
              <a:t>El principio de la partida Doble o dualidad es la base del método contable, se le define como: "A toda partida registrada en el Debe le corresponde otra partida registrada en el Haber" o "No hay deudor sin acreedor, ni acreedor sin deudor"</a:t>
            </a:r>
            <a:endParaRPr sz="1600">
              <a:solidFill>
                <a:schemeClr val="dk1"/>
              </a:solidFill>
              <a:latin typeface="Nunito"/>
              <a:ea typeface="Nunito"/>
              <a:cs typeface="Nunito"/>
              <a:sym typeface="Nunito"/>
            </a:endParaRPr>
          </a:p>
          <a:p>
            <a:pPr marL="0" lvl="0" indent="0" algn="l" rtl="0">
              <a:spcBef>
                <a:spcPts val="0"/>
              </a:spcBef>
              <a:spcAft>
                <a:spcPts val="0"/>
              </a:spcAft>
              <a:buNone/>
            </a:pPr>
            <a:r>
              <a:rPr lang="en" sz="1600">
                <a:solidFill>
                  <a:schemeClr val="dk1"/>
                </a:solidFill>
                <a:latin typeface="Nunito"/>
                <a:ea typeface="Nunito"/>
                <a:cs typeface="Nunito"/>
                <a:sym typeface="Nunito"/>
              </a:rPr>
              <a:t>Es decir, si se mueve una cuenta por lo mínimo se mueve una segunda cuenta.</a:t>
            </a:r>
            <a:endParaRPr sz="1600">
              <a:solidFill>
                <a:schemeClr val="dk1"/>
              </a:solidFill>
              <a:latin typeface="Nunito"/>
              <a:ea typeface="Nunito"/>
              <a:cs typeface="Nunito"/>
              <a:sym typeface="Nunito"/>
            </a:endParaRPr>
          </a:p>
        </p:txBody>
      </p:sp>
      <p:sp>
        <p:nvSpPr>
          <p:cNvPr id="752" name="Google Shape;752;p36"/>
          <p:cNvSpPr txBox="1"/>
          <p:nvPr/>
        </p:nvSpPr>
        <p:spPr>
          <a:xfrm>
            <a:off x="714250" y="1413250"/>
            <a:ext cx="3482400" cy="36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b="1">
                <a:solidFill>
                  <a:schemeClr val="accent3"/>
                </a:solidFill>
                <a:latin typeface="Nunito"/>
                <a:ea typeface="Nunito"/>
                <a:cs typeface="Nunito"/>
                <a:sym typeface="Nunito"/>
              </a:rPr>
              <a:t>Equidad</a:t>
            </a:r>
            <a:endParaRPr sz="2200" b="1">
              <a:solidFill>
                <a:schemeClr val="accent3"/>
              </a:solidFill>
              <a:latin typeface="Nunito"/>
              <a:ea typeface="Nunito"/>
              <a:cs typeface="Nunito"/>
              <a:sym typeface="Nunito"/>
            </a:endParaRPr>
          </a:p>
        </p:txBody>
      </p:sp>
      <p:sp>
        <p:nvSpPr>
          <p:cNvPr id="753" name="Google Shape;753;p36"/>
          <p:cNvSpPr txBox="1"/>
          <p:nvPr/>
        </p:nvSpPr>
        <p:spPr>
          <a:xfrm>
            <a:off x="5328250" y="1337050"/>
            <a:ext cx="24582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3"/>
                </a:solidFill>
                <a:latin typeface="Nunito"/>
                <a:ea typeface="Nunito"/>
                <a:cs typeface="Nunito"/>
                <a:sym typeface="Nunito"/>
              </a:rPr>
              <a:t>Partida Doble</a:t>
            </a:r>
            <a:endParaRPr sz="1800" b="1">
              <a:solidFill>
                <a:schemeClr val="accent3"/>
              </a:solidFill>
              <a:latin typeface="Nunito"/>
              <a:ea typeface="Nunito"/>
              <a:cs typeface="Nunito"/>
              <a:sym typeface="Nunito"/>
            </a:endParaRPr>
          </a:p>
        </p:txBody>
      </p:sp>
      <p:sp>
        <p:nvSpPr>
          <p:cNvPr id="754" name="Google Shape;754;p36"/>
          <p:cNvSpPr txBox="1">
            <a:spLocks noGrp="1"/>
          </p:cNvSpPr>
          <p:nvPr>
            <p:ph type="title" idx="9"/>
          </p:nvPr>
        </p:nvSpPr>
        <p:spPr>
          <a:xfrm>
            <a:off x="2527475" y="578325"/>
            <a:ext cx="1669200" cy="7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latin typeface="Caveat"/>
                <a:ea typeface="Caveat"/>
                <a:cs typeface="Caveat"/>
                <a:sym typeface="Caveat"/>
              </a:rPr>
              <a:t>01</a:t>
            </a:r>
            <a:endParaRPr sz="8000">
              <a:latin typeface="Caveat"/>
              <a:ea typeface="Caveat"/>
              <a:cs typeface="Caveat"/>
              <a:sym typeface="Caveat"/>
            </a:endParaRPr>
          </a:p>
        </p:txBody>
      </p:sp>
      <p:sp>
        <p:nvSpPr>
          <p:cNvPr id="755" name="Google Shape;755;p36"/>
          <p:cNvSpPr txBox="1">
            <a:spLocks noGrp="1"/>
          </p:cNvSpPr>
          <p:nvPr>
            <p:ph type="title" idx="13"/>
          </p:nvPr>
        </p:nvSpPr>
        <p:spPr>
          <a:xfrm>
            <a:off x="5328250" y="502125"/>
            <a:ext cx="1397700" cy="83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latin typeface="Caveat"/>
                <a:ea typeface="Caveat"/>
                <a:cs typeface="Caveat"/>
                <a:sym typeface="Caveat"/>
              </a:rPr>
              <a:t>02</a:t>
            </a:r>
            <a:endParaRPr sz="8000">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7"/>
          <p:cNvSpPr txBox="1"/>
          <p:nvPr/>
        </p:nvSpPr>
        <p:spPr>
          <a:xfrm>
            <a:off x="736275" y="2598050"/>
            <a:ext cx="3131400" cy="220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dk1"/>
                </a:solidFill>
                <a:latin typeface="Nunito"/>
                <a:ea typeface="Nunito"/>
                <a:cs typeface="Nunito"/>
                <a:sym typeface="Nunito"/>
              </a:rPr>
              <a:t>El patrimonio de la empresa se independiza del patrimonio personal del propietario, considerado como un tercero.</a:t>
            </a:r>
            <a:endParaRPr sz="1600">
              <a:solidFill>
                <a:schemeClr val="dk1"/>
              </a:solidFill>
              <a:latin typeface="Nunito"/>
              <a:ea typeface="Nunito"/>
              <a:cs typeface="Nunito"/>
              <a:sym typeface="Nunito"/>
            </a:endParaRPr>
          </a:p>
          <a:p>
            <a:pPr marL="0" lvl="0" indent="0" algn="r" rtl="0">
              <a:spcBef>
                <a:spcPts val="0"/>
              </a:spcBef>
              <a:spcAft>
                <a:spcPts val="0"/>
              </a:spcAft>
              <a:buNone/>
            </a:pPr>
            <a:r>
              <a:rPr lang="en" sz="1600">
                <a:solidFill>
                  <a:schemeClr val="dk1"/>
                </a:solidFill>
                <a:latin typeface="Nunito"/>
                <a:ea typeface="Nunito"/>
                <a:cs typeface="Nunito"/>
                <a:sym typeface="Nunito"/>
              </a:rPr>
              <a:t>Es decir, los estados financieros de la empresa o microempresa son a parte de los del propetario:</a:t>
            </a:r>
            <a:endParaRPr sz="1600">
              <a:solidFill>
                <a:schemeClr val="dk1"/>
              </a:solidFill>
              <a:latin typeface="Nunito"/>
              <a:ea typeface="Nunito"/>
              <a:cs typeface="Nunito"/>
              <a:sym typeface="Nunito"/>
            </a:endParaRPr>
          </a:p>
        </p:txBody>
      </p:sp>
      <p:sp>
        <p:nvSpPr>
          <p:cNvPr id="761" name="Google Shape;761;p37"/>
          <p:cNvSpPr txBox="1"/>
          <p:nvPr/>
        </p:nvSpPr>
        <p:spPr>
          <a:xfrm>
            <a:off x="-76829" y="1752137"/>
            <a:ext cx="3880500" cy="67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b="1">
                <a:solidFill>
                  <a:schemeClr val="accent3"/>
                </a:solidFill>
                <a:latin typeface="Nunito"/>
                <a:ea typeface="Nunito"/>
                <a:cs typeface="Nunito"/>
                <a:sym typeface="Nunito"/>
              </a:rPr>
              <a:t>Ente</a:t>
            </a:r>
            <a:endParaRPr sz="3000" b="1">
              <a:solidFill>
                <a:schemeClr val="accent3"/>
              </a:solidFill>
              <a:latin typeface="Nunito"/>
              <a:ea typeface="Nunito"/>
              <a:cs typeface="Nunito"/>
              <a:sym typeface="Nunito"/>
            </a:endParaRPr>
          </a:p>
        </p:txBody>
      </p:sp>
      <p:sp>
        <p:nvSpPr>
          <p:cNvPr id="762" name="Google Shape;762;p37"/>
          <p:cNvSpPr txBox="1">
            <a:spLocks noGrp="1"/>
          </p:cNvSpPr>
          <p:nvPr>
            <p:ph type="title" idx="4294967295"/>
          </p:nvPr>
        </p:nvSpPr>
        <p:spPr>
          <a:xfrm>
            <a:off x="2210775" y="230500"/>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Caveat"/>
                <a:ea typeface="Caveat"/>
                <a:cs typeface="Caveat"/>
                <a:sym typeface="Caveat"/>
              </a:rPr>
              <a:t>03</a:t>
            </a:r>
            <a:endParaRPr sz="8000">
              <a:latin typeface="Caveat"/>
              <a:ea typeface="Caveat"/>
              <a:cs typeface="Caveat"/>
              <a:sym typeface="Caveat"/>
            </a:endParaRPr>
          </a:p>
        </p:txBody>
      </p:sp>
      <p:sp>
        <p:nvSpPr>
          <p:cNvPr id="763" name="Google Shape;763;p37"/>
          <p:cNvSpPr txBox="1"/>
          <p:nvPr/>
        </p:nvSpPr>
        <p:spPr>
          <a:xfrm>
            <a:off x="5195650" y="2750450"/>
            <a:ext cx="3131400" cy="220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latin typeface="Nunito Light"/>
                <a:ea typeface="Nunito Light"/>
                <a:cs typeface="Nunito Light"/>
                <a:sym typeface="Nunito Light"/>
              </a:rPr>
              <a:t>Los estados financieros se refieren siempre a bienes económicos; es decir, bienes materiales e inmateriales que poseen valor económico y por ende, susceptibles de ser valuados en términos monetarios</a:t>
            </a:r>
            <a:r>
              <a:rPr lang="en" sz="1600">
                <a:latin typeface="Nunito"/>
                <a:ea typeface="Nunito"/>
                <a:cs typeface="Nunito"/>
                <a:sym typeface="Nunito"/>
              </a:rPr>
              <a:t>.</a:t>
            </a:r>
            <a:endParaRPr sz="2100">
              <a:solidFill>
                <a:schemeClr val="dk1"/>
              </a:solidFill>
              <a:latin typeface="Nunito"/>
              <a:ea typeface="Nunito"/>
              <a:cs typeface="Nunito"/>
              <a:sym typeface="Nunito"/>
            </a:endParaRPr>
          </a:p>
        </p:txBody>
      </p:sp>
      <p:sp>
        <p:nvSpPr>
          <p:cNvPr id="764" name="Google Shape;764;p37"/>
          <p:cNvSpPr txBox="1"/>
          <p:nvPr/>
        </p:nvSpPr>
        <p:spPr>
          <a:xfrm>
            <a:off x="4506896" y="1820812"/>
            <a:ext cx="3880500" cy="67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b="1">
                <a:solidFill>
                  <a:schemeClr val="accent3"/>
                </a:solidFill>
                <a:latin typeface="Nunito"/>
                <a:ea typeface="Nunito"/>
                <a:cs typeface="Nunito"/>
                <a:sym typeface="Nunito"/>
              </a:rPr>
              <a:t>Bienes Económicos</a:t>
            </a:r>
            <a:endParaRPr sz="3000" b="1">
              <a:solidFill>
                <a:schemeClr val="accent3"/>
              </a:solidFill>
              <a:latin typeface="Nunito"/>
              <a:ea typeface="Nunito"/>
              <a:cs typeface="Nunito"/>
              <a:sym typeface="Nunito"/>
            </a:endParaRPr>
          </a:p>
        </p:txBody>
      </p:sp>
      <p:sp>
        <p:nvSpPr>
          <p:cNvPr id="765" name="Google Shape;765;p37"/>
          <p:cNvSpPr txBox="1">
            <a:spLocks noGrp="1"/>
          </p:cNvSpPr>
          <p:nvPr>
            <p:ph type="title" idx="4294967295"/>
          </p:nvPr>
        </p:nvSpPr>
        <p:spPr>
          <a:xfrm>
            <a:off x="6670150" y="382900"/>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Caveat"/>
                <a:ea typeface="Caveat"/>
                <a:cs typeface="Caveat"/>
                <a:sym typeface="Caveat"/>
              </a:rPr>
              <a:t>0</a:t>
            </a:r>
            <a:r>
              <a:rPr lang="en" sz="8000"/>
              <a:t>4</a:t>
            </a:r>
            <a:endParaRPr sz="800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8"/>
          <p:cNvSpPr txBox="1"/>
          <p:nvPr/>
        </p:nvSpPr>
        <p:spPr>
          <a:xfrm>
            <a:off x="2646700" y="2552825"/>
            <a:ext cx="3751500" cy="2204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600">
                <a:latin typeface="Nunito Light"/>
                <a:ea typeface="Nunito Light"/>
                <a:cs typeface="Nunito Light"/>
                <a:sym typeface="Nunito Light"/>
              </a:rPr>
              <a:t>Los estados financieros reflejan el patrimonio mediante un recurso que se emplea para reducir todos sus componentes heterogéneos a una expresión, que permita agruparlos y compararlos fácilmente. Este recurso consiste en elegir una moneda y valorizar los elementos patrimoniales aplicando un precio a cada unidad.</a:t>
            </a:r>
            <a:endParaRPr sz="1600">
              <a:solidFill>
                <a:schemeClr val="dk1"/>
              </a:solidFill>
              <a:latin typeface="Nunito Light"/>
              <a:ea typeface="Nunito Light"/>
              <a:cs typeface="Nunito Light"/>
              <a:sym typeface="Nunito Light"/>
            </a:endParaRPr>
          </a:p>
        </p:txBody>
      </p:sp>
      <p:sp>
        <p:nvSpPr>
          <p:cNvPr id="771" name="Google Shape;771;p38"/>
          <p:cNvSpPr txBox="1"/>
          <p:nvPr/>
        </p:nvSpPr>
        <p:spPr>
          <a:xfrm>
            <a:off x="2037096" y="1503437"/>
            <a:ext cx="3880500" cy="67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b="1">
                <a:solidFill>
                  <a:schemeClr val="accent3"/>
                </a:solidFill>
                <a:latin typeface="Nunito"/>
                <a:ea typeface="Nunito"/>
                <a:cs typeface="Nunito"/>
                <a:sym typeface="Nunito"/>
              </a:rPr>
              <a:t>Moneda Comun denominador</a:t>
            </a:r>
            <a:endParaRPr sz="3000" b="1">
              <a:solidFill>
                <a:schemeClr val="accent3"/>
              </a:solidFill>
              <a:latin typeface="Nunito"/>
              <a:ea typeface="Nunito"/>
              <a:cs typeface="Nunito"/>
              <a:sym typeface="Nunito"/>
            </a:endParaRPr>
          </a:p>
        </p:txBody>
      </p:sp>
      <p:sp>
        <p:nvSpPr>
          <p:cNvPr id="772" name="Google Shape;772;p38"/>
          <p:cNvSpPr txBox="1">
            <a:spLocks noGrp="1"/>
          </p:cNvSpPr>
          <p:nvPr>
            <p:ph type="title" idx="4294967295"/>
          </p:nvPr>
        </p:nvSpPr>
        <p:spPr>
          <a:xfrm>
            <a:off x="3569650" y="140050"/>
            <a:ext cx="1285500" cy="14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Caveat"/>
                <a:ea typeface="Caveat"/>
                <a:cs typeface="Caveat"/>
                <a:sym typeface="Caveat"/>
              </a:rPr>
              <a:t>0</a:t>
            </a:r>
            <a:r>
              <a:rPr lang="en" sz="8000"/>
              <a:t>5</a:t>
            </a:r>
            <a:endParaRPr sz="8000">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9"/>
          <p:cNvSpPr txBox="1">
            <a:spLocks noGrp="1"/>
          </p:cNvSpPr>
          <p:nvPr>
            <p:ph type="subTitle" idx="1"/>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dirty="0"/>
              <a:t>EMPRESA EN MARCHA</a:t>
            </a:r>
            <a:endParaRPr b="1" dirty="0"/>
          </a:p>
        </p:txBody>
      </p:sp>
      <p:sp>
        <p:nvSpPr>
          <p:cNvPr id="778" name="Google Shape;778;p39"/>
          <p:cNvSpPr txBox="1"/>
          <p:nvPr/>
        </p:nvSpPr>
        <p:spPr>
          <a:xfrm>
            <a:off x="655500" y="1261800"/>
            <a:ext cx="7833000" cy="14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Salvo indicación expresa en contrario, se entiende que los estados financieros pertenecen a una "empresa en marcha", considerándose que el concepto que informa la mencionada expresión, se refiere a todo organismo económico cuya existencia temporal tiene plena vigencia y proyección.</a:t>
            </a:r>
            <a:endParaRPr sz="1700">
              <a:latin typeface="Nunito"/>
              <a:ea typeface="Nunito"/>
              <a:cs typeface="Nunito"/>
              <a:sym typeface="Nunito"/>
            </a:endParaRPr>
          </a:p>
        </p:txBody>
      </p:sp>
      <p:sp>
        <p:nvSpPr>
          <p:cNvPr id="779" name="Google Shape;779;p39"/>
          <p:cNvSpPr txBox="1"/>
          <p:nvPr/>
        </p:nvSpPr>
        <p:spPr>
          <a:xfrm>
            <a:off x="655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Continuará sus operaciones por un tiempo indefinido.</a:t>
            </a:r>
            <a:endParaRPr sz="1700">
              <a:latin typeface="Nunito"/>
              <a:ea typeface="Nunito"/>
              <a:cs typeface="Nunito"/>
              <a:sym typeface="Nunito"/>
            </a:endParaRPr>
          </a:p>
          <a:p>
            <a:pPr marL="457200" lvl="0" indent="0" algn="just" rtl="0">
              <a:spcBef>
                <a:spcPts val="0"/>
              </a:spcBef>
              <a:spcAft>
                <a:spcPts val="0"/>
              </a:spcAft>
              <a:buNone/>
            </a:pP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No será liquidado en un futuro previsible.</a:t>
            </a:r>
            <a:endParaRPr sz="1700">
              <a:latin typeface="Nunito"/>
              <a:ea typeface="Nunito"/>
              <a:cs typeface="Nunito"/>
              <a:sym typeface="Nunito"/>
            </a:endParaRPr>
          </a:p>
        </p:txBody>
      </p:sp>
      <p:sp>
        <p:nvSpPr>
          <p:cNvPr id="780" name="Google Shape;780;p39"/>
          <p:cNvSpPr txBox="1"/>
          <p:nvPr/>
        </p:nvSpPr>
        <p:spPr>
          <a:xfrm>
            <a:off x="4573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Agrega valor a los recursos que usa.</a:t>
            </a:r>
            <a:endParaRPr sz="1700">
              <a:latin typeface="Nunito"/>
              <a:ea typeface="Nunito"/>
              <a:cs typeface="Nunito"/>
              <a:sym typeface="Nunito"/>
            </a:endParaRPr>
          </a:p>
          <a:p>
            <a:pPr marL="457200" lvl="0" indent="0" algn="just" rtl="0">
              <a:spcBef>
                <a:spcPts val="0"/>
              </a:spcBef>
              <a:spcAft>
                <a:spcPts val="0"/>
              </a:spcAft>
              <a:buNone/>
            </a:pP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Establece su ganancia por diferencia entre el valor de venta y el costo de los recursos utilizados para generar los ingresos.</a:t>
            </a:r>
            <a:endParaRPr sz="1700">
              <a:latin typeface="Nunito"/>
              <a:ea typeface="Nunito"/>
              <a:cs typeface="Nunito"/>
              <a:sym typeface="Nunito"/>
            </a:endParaRPr>
          </a:p>
        </p:txBody>
      </p:sp>
      <p:sp>
        <p:nvSpPr>
          <p:cNvPr id="6" name="Google Shape;819;p44">
            <a:extLst>
              <a:ext uri="{FF2B5EF4-FFF2-40B4-BE49-F238E27FC236}">
                <a16:creationId xmlns:a16="http://schemas.microsoft.com/office/drawing/2014/main" id="{0703FD83-DC4F-476F-AC09-BEBD9C2468F5}"/>
              </a:ext>
            </a:extLst>
          </p:cNvPr>
          <p:cNvSpPr txBox="1">
            <a:spLocks/>
          </p:cNvSpPr>
          <p:nvPr/>
        </p:nvSpPr>
        <p:spPr>
          <a:xfrm>
            <a:off x="652500" y="-88047"/>
            <a:ext cx="1285500" cy="14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9pPr>
          </a:lstStyle>
          <a:p>
            <a:r>
              <a:rPr lang="en" sz="8000" dirty="0"/>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0"/>
          <p:cNvSpPr txBox="1">
            <a:spLocks noGrp="1"/>
          </p:cNvSpPr>
          <p:nvPr>
            <p:ph type="subTitle" idx="1"/>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dirty="0"/>
              <a:t>VALUACIÓN AL COSTO</a:t>
            </a:r>
            <a:endParaRPr b="1" dirty="0"/>
          </a:p>
        </p:txBody>
      </p:sp>
      <p:sp>
        <p:nvSpPr>
          <p:cNvPr id="786" name="Google Shape;786;p40"/>
          <p:cNvSpPr txBox="1"/>
          <p:nvPr/>
        </p:nvSpPr>
        <p:spPr>
          <a:xfrm>
            <a:off x="655500" y="1261800"/>
            <a:ext cx="7833000" cy="14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El valor de costo -adquisición o producción- constituye el criterio principal y básico de valuación, que condiciona la formulación de los estados financieros llamados de situación, en correspondencia también con el concepto de "empresa en marcha", razón por la cual esta norma adquiere el carácter de principio.</a:t>
            </a:r>
            <a:endParaRPr sz="1700">
              <a:latin typeface="Nunito"/>
              <a:ea typeface="Nunito"/>
              <a:cs typeface="Nunito"/>
              <a:sym typeface="Nunito"/>
            </a:endParaRPr>
          </a:p>
        </p:txBody>
      </p:sp>
      <p:sp>
        <p:nvSpPr>
          <p:cNvPr id="787" name="Google Shape;787;p40"/>
          <p:cNvSpPr txBox="1"/>
          <p:nvPr/>
        </p:nvSpPr>
        <p:spPr>
          <a:xfrm>
            <a:off x="655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No significa desconocer la existencia y procedencia de otras reglas y criterios aplicables en determinadas circunstancias.</a:t>
            </a:r>
            <a:endParaRPr sz="1700">
              <a:latin typeface="Nunito"/>
              <a:ea typeface="Nunito"/>
              <a:cs typeface="Nunito"/>
              <a:sym typeface="Nunito"/>
            </a:endParaRPr>
          </a:p>
          <a:p>
            <a:pPr marL="457200" lvl="0" indent="0" algn="just" rtl="0">
              <a:spcBef>
                <a:spcPts val="0"/>
              </a:spcBef>
              <a:spcAft>
                <a:spcPts val="0"/>
              </a:spcAft>
              <a:buNone/>
            </a:pP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Debe prevalecer el costo -adquisición o producción- como concepto básico de valuación.</a:t>
            </a:r>
            <a:endParaRPr sz="1700">
              <a:latin typeface="Nunito"/>
              <a:ea typeface="Nunito"/>
              <a:cs typeface="Nunito"/>
              <a:sym typeface="Nunito"/>
            </a:endParaRPr>
          </a:p>
        </p:txBody>
      </p:sp>
      <p:sp>
        <p:nvSpPr>
          <p:cNvPr id="788" name="Google Shape;788;p40"/>
          <p:cNvSpPr txBox="1"/>
          <p:nvPr/>
        </p:nvSpPr>
        <p:spPr>
          <a:xfrm>
            <a:off x="4573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Las fluctuaciones de valor de la moneda común denominador, no constituyen alteraciones al principio expresado, sino que, representan simples ajustes a la expresión numérica de los respectivos costos.</a:t>
            </a:r>
            <a:endParaRPr sz="1700">
              <a:latin typeface="Nunito"/>
              <a:ea typeface="Nunito"/>
              <a:cs typeface="Nunito"/>
              <a:sym typeface="Nunito"/>
            </a:endParaRPr>
          </a:p>
        </p:txBody>
      </p:sp>
      <p:sp>
        <p:nvSpPr>
          <p:cNvPr id="6" name="Google Shape;819;p44">
            <a:extLst>
              <a:ext uri="{FF2B5EF4-FFF2-40B4-BE49-F238E27FC236}">
                <a16:creationId xmlns:a16="http://schemas.microsoft.com/office/drawing/2014/main" id="{F071454E-69F2-4878-809B-C30A42551C31}"/>
              </a:ext>
            </a:extLst>
          </p:cNvPr>
          <p:cNvSpPr txBox="1">
            <a:spLocks/>
          </p:cNvSpPr>
          <p:nvPr/>
        </p:nvSpPr>
        <p:spPr>
          <a:xfrm>
            <a:off x="739512" y="-88045"/>
            <a:ext cx="1285500" cy="14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9pPr>
          </a:lstStyle>
          <a:p>
            <a:r>
              <a:rPr lang="en" sz="8000" dirty="0"/>
              <a:t>07</a:t>
            </a:r>
          </a:p>
          <a:p>
            <a:endParaRPr lang="en" sz="8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2"/>
        <p:cNvGrpSpPr/>
        <p:nvPr/>
      </p:nvGrpSpPr>
      <p:grpSpPr>
        <a:xfrm>
          <a:off x="0" y="0"/>
          <a:ext cx="0" cy="0"/>
          <a:chOff x="0" y="0"/>
          <a:chExt cx="0" cy="0"/>
        </a:xfrm>
      </p:grpSpPr>
      <p:sp>
        <p:nvSpPr>
          <p:cNvPr id="793" name="Google Shape;793;p41"/>
          <p:cNvSpPr txBox="1">
            <a:spLocks noGrp="1"/>
          </p:cNvSpPr>
          <p:nvPr>
            <p:ph type="subTitle" idx="1"/>
          </p:nvPr>
        </p:nvSpPr>
        <p:spPr>
          <a:xfrm>
            <a:off x="1385262" y="5"/>
            <a:ext cx="6373500" cy="1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a:t>PERÍODO</a:t>
            </a:r>
            <a:endParaRPr sz="2700" b="1"/>
          </a:p>
        </p:txBody>
      </p:sp>
      <p:sp>
        <p:nvSpPr>
          <p:cNvPr id="794" name="Google Shape;794;p41"/>
          <p:cNvSpPr txBox="1"/>
          <p:nvPr/>
        </p:nvSpPr>
        <p:spPr>
          <a:xfrm>
            <a:off x="655500" y="1261800"/>
            <a:ext cx="7833000" cy="14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En la "empresa en marcha" es indispensable medir el resultado de la gestión de tiempo en tiempo, ya sea para satisfacer razones de administración, legales, fiscales o para cumplir con compromisos financieros.</a:t>
            </a: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795" name="Google Shape;795;p41"/>
          <p:cNvSpPr txBox="1"/>
          <p:nvPr/>
        </p:nvSpPr>
        <p:spPr>
          <a:xfrm>
            <a:off x="655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El lapso que media entre una fecha y otra se llama periodo.</a:t>
            </a:r>
            <a:endParaRPr sz="1700">
              <a:latin typeface="Nunito"/>
              <a:ea typeface="Nunito"/>
              <a:cs typeface="Nunito"/>
              <a:sym typeface="Nunito"/>
            </a:endParaRPr>
          </a:p>
          <a:p>
            <a:pPr marL="457200" lvl="0" indent="0" algn="just" rtl="0">
              <a:spcBef>
                <a:spcPts val="0"/>
              </a:spcBef>
              <a:spcAft>
                <a:spcPts val="0"/>
              </a:spcAft>
              <a:buNone/>
            </a:pP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Para los efectos del Plan Contable General, este periodo es de doce meses y recibe el nombre de Ejercicio</a:t>
            </a:r>
            <a:endParaRPr sz="1700">
              <a:latin typeface="Nunito"/>
              <a:ea typeface="Nunito"/>
              <a:cs typeface="Nunito"/>
              <a:sym typeface="Nunito"/>
            </a:endParaRPr>
          </a:p>
        </p:txBody>
      </p:sp>
      <p:sp>
        <p:nvSpPr>
          <p:cNvPr id="796" name="Google Shape;796;p41"/>
          <p:cNvSpPr txBox="1"/>
          <p:nvPr/>
        </p:nvSpPr>
        <p:spPr>
          <a:xfrm>
            <a:off x="4573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Significa dividir la marcha de la empresa en períodos uniformes de tiempo a efectos de medir los resultados de la gestión y establecer la situación financiera del ente y cumplir con las disposiciones legales y fiscales establecidas.</a:t>
            </a:r>
            <a:endParaRPr sz="1700">
              <a:latin typeface="Nunito"/>
              <a:ea typeface="Nunito"/>
              <a:cs typeface="Nunito"/>
              <a:sym typeface="Nunito"/>
            </a:endParaRPr>
          </a:p>
        </p:txBody>
      </p:sp>
      <p:sp>
        <p:nvSpPr>
          <p:cNvPr id="6" name="Google Shape;819;p44">
            <a:extLst>
              <a:ext uri="{FF2B5EF4-FFF2-40B4-BE49-F238E27FC236}">
                <a16:creationId xmlns:a16="http://schemas.microsoft.com/office/drawing/2014/main" id="{00B3A0F2-5776-4F84-8B59-0472D4867735}"/>
              </a:ext>
            </a:extLst>
          </p:cNvPr>
          <p:cNvSpPr txBox="1">
            <a:spLocks/>
          </p:cNvSpPr>
          <p:nvPr/>
        </p:nvSpPr>
        <p:spPr>
          <a:xfrm>
            <a:off x="739512" y="38812"/>
            <a:ext cx="1285500" cy="14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9pPr>
          </a:lstStyle>
          <a:p>
            <a:r>
              <a:rPr lang="en" sz="8000" dirty="0"/>
              <a:t>08</a:t>
            </a:r>
          </a:p>
          <a:p>
            <a:endParaRPr lang="en" sz="8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42"/>
          <p:cNvSpPr txBox="1">
            <a:spLocks noGrp="1"/>
          </p:cNvSpPr>
          <p:nvPr>
            <p:ph type="subTitle" idx="1"/>
          </p:nvPr>
        </p:nvSpPr>
        <p:spPr>
          <a:xfrm>
            <a:off x="1385262" y="5"/>
            <a:ext cx="6373500" cy="12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latin typeface="Nunito"/>
                <a:ea typeface="Nunito"/>
                <a:cs typeface="Nunito"/>
                <a:sym typeface="Nunito"/>
              </a:rPr>
              <a:t>DEVENGADO</a:t>
            </a:r>
            <a:endParaRPr sz="2700" b="1">
              <a:latin typeface="Nunito"/>
              <a:ea typeface="Nunito"/>
              <a:cs typeface="Nunito"/>
              <a:sym typeface="Nunito"/>
            </a:endParaRPr>
          </a:p>
        </p:txBody>
      </p:sp>
      <p:sp>
        <p:nvSpPr>
          <p:cNvPr id="802" name="Google Shape;802;p42"/>
          <p:cNvSpPr txBox="1"/>
          <p:nvPr/>
        </p:nvSpPr>
        <p:spPr>
          <a:xfrm>
            <a:off x="655500" y="1261800"/>
            <a:ext cx="7833000" cy="14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700">
                <a:latin typeface="Nunito"/>
                <a:ea typeface="Nunito"/>
                <a:cs typeface="Nunito"/>
                <a:sym typeface="Nunito"/>
              </a:rPr>
              <a:t>Las variaciones patrimoniales que se deben considerar para establecer el resultado económico, son los que corresponden a un ejercicio sin entrar a distinguir si se han cobrado o pagado durante dicho periodo.</a:t>
            </a: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a:p>
            <a:pPr marL="0" lvl="0" indent="0" algn="just" rtl="0">
              <a:spcBef>
                <a:spcPts val="0"/>
              </a:spcBef>
              <a:spcAft>
                <a:spcPts val="0"/>
              </a:spcAft>
              <a:buNone/>
            </a:pPr>
            <a:endParaRPr sz="1700">
              <a:latin typeface="Nunito"/>
              <a:ea typeface="Nunito"/>
              <a:cs typeface="Nunito"/>
              <a:sym typeface="Nunito"/>
            </a:endParaRPr>
          </a:p>
        </p:txBody>
      </p:sp>
      <p:sp>
        <p:nvSpPr>
          <p:cNvPr id="803" name="Google Shape;803;p42"/>
          <p:cNvSpPr txBox="1"/>
          <p:nvPr/>
        </p:nvSpPr>
        <p:spPr>
          <a:xfrm>
            <a:off x="655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Devengar significa reconocer y registrar en cuentas a determinada fecha eventos o transacciones contabilizables como pueden ser:</a:t>
            </a:r>
            <a:endParaRPr sz="1700">
              <a:latin typeface="Nunito"/>
              <a:ea typeface="Nunito"/>
              <a:cs typeface="Nunito"/>
              <a:sym typeface="Nunito"/>
            </a:endParaRPr>
          </a:p>
        </p:txBody>
      </p:sp>
      <p:sp>
        <p:nvSpPr>
          <p:cNvPr id="804" name="Google Shape;804;p42"/>
          <p:cNvSpPr txBox="1"/>
          <p:nvPr/>
        </p:nvSpPr>
        <p:spPr>
          <a:xfrm>
            <a:off x="4573500" y="2724300"/>
            <a:ext cx="3918000" cy="22209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Nunito"/>
              <a:buChar char="●"/>
            </a:pPr>
            <a:r>
              <a:rPr lang="en" sz="1700">
                <a:latin typeface="Nunito"/>
                <a:ea typeface="Nunito"/>
                <a:cs typeface="Nunito"/>
                <a:sym typeface="Nunito"/>
              </a:rPr>
              <a:t>Intereses por cobrar sobre un préstamo concedido</a:t>
            </a: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Remuneraciones vencidas pendientes de pago</a:t>
            </a: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Regalías por remesar</a:t>
            </a:r>
            <a:endParaRPr sz="1700">
              <a:latin typeface="Nunito"/>
              <a:ea typeface="Nunito"/>
              <a:cs typeface="Nunito"/>
              <a:sym typeface="Nunito"/>
            </a:endParaRPr>
          </a:p>
          <a:p>
            <a:pPr marL="457200" lvl="0" indent="-336550" algn="just" rtl="0">
              <a:spcBef>
                <a:spcPts val="0"/>
              </a:spcBef>
              <a:spcAft>
                <a:spcPts val="0"/>
              </a:spcAft>
              <a:buSzPts val="1700"/>
              <a:buFont typeface="Nunito"/>
              <a:buChar char="●"/>
            </a:pPr>
            <a:r>
              <a:rPr lang="en" sz="1700">
                <a:latin typeface="Nunito"/>
                <a:ea typeface="Nunito"/>
                <a:cs typeface="Nunito"/>
                <a:sym typeface="Nunito"/>
              </a:rPr>
              <a:t>Depreciación de activos fijos</a:t>
            </a:r>
            <a:endParaRPr sz="1700">
              <a:latin typeface="Nunito"/>
              <a:ea typeface="Nunito"/>
              <a:cs typeface="Nunito"/>
              <a:sym typeface="Nunito"/>
            </a:endParaRPr>
          </a:p>
        </p:txBody>
      </p:sp>
      <p:sp>
        <p:nvSpPr>
          <p:cNvPr id="6" name="Google Shape;819;p44">
            <a:extLst>
              <a:ext uri="{FF2B5EF4-FFF2-40B4-BE49-F238E27FC236}">
                <a16:creationId xmlns:a16="http://schemas.microsoft.com/office/drawing/2014/main" id="{C9B1B788-C320-4AAE-9E7A-9EE3119E2EE9}"/>
              </a:ext>
            </a:extLst>
          </p:cNvPr>
          <p:cNvSpPr txBox="1">
            <a:spLocks/>
          </p:cNvSpPr>
          <p:nvPr/>
        </p:nvSpPr>
        <p:spPr>
          <a:xfrm>
            <a:off x="652500" y="0"/>
            <a:ext cx="1285500" cy="14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chemeClr val="dk2"/>
              </a:buClr>
              <a:buSzPts val="4400"/>
              <a:buFont typeface="Caveat"/>
              <a:buNone/>
              <a:defRPr sz="4400" b="0" i="0" u="none" strike="noStrike" cap="none">
                <a:solidFill>
                  <a:schemeClr val="dk2"/>
                </a:solidFill>
                <a:latin typeface="Caveat"/>
                <a:ea typeface="Caveat"/>
                <a:cs typeface="Caveat"/>
                <a:sym typeface="Caveat"/>
              </a:defRPr>
            </a:lvl9pPr>
          </a:lstStyle>
          <a:p>
            <a:r>
              <a:rPr lang="en" sz="8000" dirty="0"/>
              <a:t>09</a:t>
            </a:r>
          </a:p>
          <a:p>
            <a:endParaRPr lang="en" sz="8000" dirty="0"/>
          </a:p>
        </p:txBody>
      </p:sp>
    </p:spTree>
  </p:cSld>
  <p:clrMapOvr>
    <a:masterClrMapping/>
  </p:clrMapOvr>
</p:sld>
</file>

<file path=ppt/theme/theme1.xml><?xml version="1.0" encoding="utf-8"?>
<a:theme xmlns:a="http://schemas.openxmlformats.org/drawingml/2006/main" name="Abstract Focus by Slidesgo">
  <a:themeElements>
    <a:clrScheme name="Simple Light">
      <a:dk1>
        <a:srgbClr val="595959"/>
      </a:dk1>
      <a:lt1>
        <a:srgbClr val="FFFFFF"/>
      </a:lt1>
      <a:dk2>
        <a:srgbClr val="595959"/>
      </a:dk2>
      <a:lt2>
        <a:srgbClr val="FFF6F2"/>
      </a:lt2>
      <a:accent1>
        <a:srgbClr val="C7E0CE"/>
      </a:accent1>
      <a:accent2>
        <a:srgbClr val="E0EEE4"/>
      </a:accent2>
      <a:accent3>
        <a:srgbClr val="DF665D"/>
      </a:accent3>
      <a:accent4>
        <a:srgbClr val="FFBDAD"/>
      </a:accent4>
      <a:accent5>
        <a:srgbClr val="F29891"/>
      </a:accent5>
      <a:accent6>
        <a:srgbClr val="FDDACB"/>
      </a:accent6>
      <a:hlink>
        <a:srgbClr val="DF66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1211</Words>
  <Application>Microsoft Office PowerPoint</Application>
  <PresentationFormat>Presentación en pantalla (16:9)</PresentationFormat>
  <Paragraphs>90</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Courgette</vt:lpstr>
      <vt:lpstr>Caveat</vt:lpstr>
      <vt:lpstr>Verdana</vt:lpstr>
      <vt:lpstr>Nunito Light</vt:lpstr>
      <vt:lpstr>Nunito</vt:lpstr>
      <vt:lpstr>Arial</vt:lpstr>
      <vt:lpstr>Abstract Focus by Slidesgo</vt:lpstr>
      <vt:lpstr>Principios Básicos de la Contabilidad</vt:lpstr>
      <vt:lpstr>¿Què son?</vt:lpstr>
      <vt:lpstr>01</vt:lpstr>
      <vt:lpstr>03</vt:lpstr>
      <vt:lpstr>05</vt:lpstr>
      <vt:lpstr>Presentación de PowerPoint</vt:lpstr>
      <vt:lpstr>Presentación de PowerPoint</vt:lpstr>
      <vt:lpstr>Presentación de PowerPoint</vt:lpstr>
      <vt:lpstr>Presentación de PowerPoint</vt:lpstr>
      <vt:lpstr>Presentación de PowerPoint</vt:lpstr>
      <vt:lpstr>11 </vt:lpstr>
      <vt:lpstr>12 </vt:lpstr>
      <vt:lpstr>13</vt:lpstr>
      <vt:lpstr>14</vt:lpstr>
      <vt:lpstr>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Principios Básicos de la Contabilidad</dc:title>
  <dc:creator>Nicolas</dc:creator>
  <cp:lastModifiedBy>Nicolas Muñoz</cp:lastModifiedBy>
  <cp:revision>2</cp:revision>
  <dcterms:modified xsi:type="dcterms:W3CDTF">2021-02-22T07:43:01Z</dcterms:modified>
</cp:coreProperties>
</file>