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32C4CB-8E0F-4E8C-9D56-94FB5CA0E9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12FAFA7-F995-4B8C-BB63-5A30BFC742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71CE7A-FF51-4193-BF7B-8F999B8D1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84DF7-2D03-41D8-81F7-77311F166010}" type="datetimeFigureOut">
              <a:rPr lang="es-ES_tradnl" smtClean="0"/>
              <a:t>08/04/2021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F0042C-F585-4E30-8928-C6B949696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F6B765-7456-4308-8708-87A875096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F28A-0825-4DC3-B03D-CB9C27C08B9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87345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7B192E-1EF9-476F-90CD-D7D6AADE0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2E6198-E56B-40B7-A167-3BA5D7B620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CE6A03-73E8-4804-8D66-0FBC4C15B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84DF7-2D03-41D8-81F7-77311F166010}" type="datetimeFigureOut">
              <a:rPr lang="es-ES_tradnl" smtClean="0"/>
              <a:t>08/04/2021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E66BD8-EAD0-4A0D-9A82-4D824DBC9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412D847-AE52-4A9E-9362-F89FC843C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F28A-0825-4DC3-B03D-CB9C27C08B9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32588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5AF6D1A-F67C-4EAC-A18F-E24CAAA429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5CA4718-9311-4850-96FE-6D335A9F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3BF5EF-AAB4-42D8-9A68-616973EFF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84DF7-2D03-41D8-81F7-77311F166010}" type="datetimeFigureOut">
              <a:rPr lang="es-ES_tradnl" smtClean="0"/>
              <a:t>08/04/2021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9DE05F-C90B-4F16-A3E2-1F9455D7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F752A3F-6530-44EC-AE42-5F8A1453B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F28A-0825-4DC3-B03D-CB9C27C08B9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73983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7B5B56-FAF5-41F4-9978-F64F9FBBF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EAD38CC-235E-4B6E-8121-06D7F2D4AE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5B02E8-C785-44AD-84B1-26FB00657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84DF7-2D03-41D8-81F7-77311F166010}" type="datetimeFigureOut">
              <a:rPr lang="es-ES_tradnl" smtClean="0"/>
              <a:t>08/04/2021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DDF7E5-2D40-4772-B6A9-8B1E43663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626C2D2-8BF9-43A8-A6BA-754892FF5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F28A-0825-4DC3-B03D-CB9C27C08B9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0658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4475D0-2DD1-4B48-8E9A-F62B2669E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D72E47F-711C-4A37-9924-444C12B360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20509F-EC25-492D-92D1-F98D5DE64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84DF7-2D03-41D8-81F7-77311F166010}" type="datetimeFigureOut">
              <a:rPr lang="es-ES_tradnl" smtClean="0"/>
              <a:t>08/04/2021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DA3C810-DC03-405A-8E30-BBC439FD0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A8AAF2-3D42-4895-BFCD-0FBA6896B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F28A-0825-4DC3-B03D-CB9C27C08B9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86439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6E5A60-B88C-44DA-BCD1-89A8DC633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D2033D-BDE0-4EBE-9DDB-E3A260E1C4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BA447EC-460C-438A-9E13-4E2B512EF1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EE3BC2E-D8FF-4212-9979-6516A8D2F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84DF7-2D03-41D8-81F7-77311F166010}" type="datetimeFigureOut">
              <a:rPr lang="es-ES_tradnl" smtClean="0"/>
              <a:t>08/04/2021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1787997-B7D6-4E33-931E-12F26F0AF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BE1412-0EE0-4A34-8111-0369433A7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F28A-0825-4DC3-B03D-CB9C27C08B9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50928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C2781C-A375-4B85-9FA5-C2C037788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6C771DC-5CAE-45FA-AF95-9558A154F6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E3631CE-0CDF-40AF-8012-0B8F815977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FCC913E-48C0-4522-ADF6-EDD371FC3C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DBC9E08-14E5-4F90-9417-C885F92D6D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A1127E3-7C5B-4347-98C3-1175C7619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84DF7-2D03-41D8-81F7-77311F166010}" type="datetimeFigureOut">
              <a:rPr lang="es-ES_tradnl" smtClean="0"/>
              <a:t>08/04/2021</a:t>
            </a:fld>
            <a:endParaRPr lang="es-ES_trad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DE55B08-B782-4994-8615-1D0FD5B3C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83AA226-F349-4CDE-B261-547EB0F7E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F28A-0825-4DC3-B03D-CB9C27C08B9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63906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63FC98-4608-436F-875E-42DA34CDB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6D417D3-9B89-403A-8409-606DD655F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84DF7-2D03-41D8-81F7-77311F166010}" type="datetimeFigureOut">
              <a:rPr lang="es-ES_tradnl" smtClean="0"/>
              <a:t>08/04/2021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8CEEFC5-6BA3-46C7-BE4A-C92299788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0412C4A-DD0D-4F43-B5EE-B12DBA771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F28A-0825-4DC3-B03D-CB9C27C08B9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84082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88DCDCC-4927-40F1-AF73-62E44517F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84DF7-2D03-41D8-81F7-77311F166010}" type="datetimeFigureOut">
              <a:rPr lang="es-ES_tradnl" smtClean="0"/>
              <a:t>08/04/2021</a:t>
            </a:fld>
            <a:endParaRPr lang="es-ES_trad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114DD66-8E50-440A-B6A8-911914F48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18776BF-ED6C-4715-975C-355D9030E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F28A-0825-4DC3-B03D-CB9C27C08B9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93828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47CACF-1859-450A-96D3-D2A4E19FC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9C1EC3-4FCF-41AA-8027-290331A9F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2CDBFD6-3DFB-4810-937D-44EAAFA6A2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92A17C0-8602-404D-A343-9BCBEE978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84DF7-2D03-41D8-81F7-77311F166010}" type="datetimeFigureOut">
              <a:rPr lang="es-ES_tradnl" smtClean="0"/>
              <a:t>08/04/2021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0F1C617-018D-4048-A2C9-12898484E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16CCD5-33EF-4C6D-8B8D-B351F4DED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F28A-0825-4DC3-B03D-CB9C27C08B9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47165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5441C4-CD82-46A8-89DF-09AE4B04F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98012EC-98E7-4767-8989-8FBB348E81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24F9436-EDAB-453E-82CB-8DE71DBE94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BEEA920-8947-4DF8-A0BB-3049E6341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84DF7-2D03-41D8-81F7-77311F166010}" type="datetimeFigureOut">
              <a:rPr lang="es-ES_tradnl" smtClean="0"/>
              <a:t>08/04/2021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4D1E179-7DA9-44FB-B42C-F5D13B071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9E58CD7-D5BD-4BE4-A1E7-DDFE4FBAD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F28A-0825-4DC3-B03D-CB9C27C08B9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78920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836344F-49A9-4B3A-BB5C-88492A5CD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9A15AC1-E073-4BE9-A479-57A16D4300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C4BD09-5B09-48E2-84A8-2E882C0AF3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084DF7-2D03-41D8-81F7-77311F166010}" type="datetimeFigureOut">
              <a:rPr lang="es-ES_tradnl" smtClean="0"/>
              <a:t>08/04/2021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8DC859-8A32-486B-8674-27F24261B4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4A97EA-7FB9-420C-BD04-84C5B3BC14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4F28A-0825-4DC3-B03D-CB9C27C08B9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70023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B3517C-7A5D-4A24-8371-B232A037EF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7885" y="280535"/>
            <a:ext cx="9144000" cy="1504723"/>
          </a:xfrm>
        </p:spPr>
        <p:txBody>
          <a:bodyPr>
            <a:normAutofit fontScale="90000"/>
          </a:bodyPr>
          <a:lstStyle/>
          <a:p>
            <a:r>
              <a:rPr lang="es-PA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HIPÓTESIS</a:t>
            </a:r>
            <a:br>
              <a:rPr lang="es-ES_tradn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s-ES_tradn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8D38869-71BA-40D0-9A1D-815CBFF99E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7029" y="1016000"/>
            <a:ext cx="11117942" cy="5442857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P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s-ES_trad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P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"La noche de las aves" el mito del colibrí, utilizado para ficcionalizar el hecho histórico de la invasión y la canción de Anacaona simbolizan el presagio de la agresión estadounidense; la danza ritual que se narra en </a:t>
            </a:r>
            <a:r>
              <a:rPr lang="es-PA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Una sola huella</a:t>
            </a:r>
            <a:r>
              <a:rPr lang="es-P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tiene el propósito de dar a conocer la cosmovisión del ngäbe y desmitificar los prejuicios instalados desde la época colonial.  </a:t>
            </a:r>
            <a:endParaRPr lang="es-ES_tradnl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P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ambas obras perviven poderes, comprendidos como personificaciones del colonizador, que ejercen su dominio sobre los más débiles. Estas personificaciones pasan de colonizador/ colonizado a estadounidenses/ panameños en "La noche de las aves" y a suliás/ ngäbes en </a:t>
            </a:r>
            <a:r>
              <a:rPr lang="es-PA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Una sola huella</a:t>
            </a:r>
            <a:r>
              <a:rPr lang="es-P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ES_tradnl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P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 mito ngäbe, la música, la danza, el cine y la pintura dialogan con la narrativa de “La noche de las aves” y de </a:t>
            </a:r>
            <a:r>
              <a:rPr lang="es-PA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Una sola huella</a:t>
            </a:r>
            <a:r>
              <a:rPr lang="es-P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fluyendo desde lo ancestral hasta lo moderno e interactuando con ritmos armónicos y opuestos.</a:t>
            </a:r>
            <a:endParaRPr lang="es-ES_tradnl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410885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167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Times New Roman</vt:lpstr>
      <vt:lpstr>Tema de Office</vt:lpstr>
      <vt:lpstr>HIPÓTESIS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HIPÓTESIS </dc:title>
  <dc:creator>DORIS EDITH SANCHEZ ACEVEDO POLANCO</dc:creator>
  <cp:lastModifiedBy>DORIS EDITH SANCHEZ ACEVEDO POLANCO</cp:lastModifiedBy>
  <cp:revision>2</cp:revision>
  <dcterms:created xsi:type="dcterms:W3CDTF">2021-04-09T00:53:25Z</dcterms:created>
  <dcterms:modified xsi:type="dcterms:W3CDTF">2021-04-09T00:55:52Z</dcterms:modified>
</cp:coreProperties>
</file>