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BBA73F-9E6F-4497-B58B-A2496FAC9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4C8000-6638-4F46-85CA-942C6E0DA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4780C2-E7C2-476B-82BB-3107B86D9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B22922-3B6C-455D-A948-01935D20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6CE23F-C281-4472-938D-05D0EF14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823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11DB7-DD37-4B04-B57E-686324AC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A2A2B2-CD62-41DF-AB13-1073890E7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61AE7C-96DB-45B4-9123-7F372EEAA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079CFC-267A-4933-B18B-170C9614F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DA54D3-D1A4-4FBA-90F3-E76C7D8D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37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1F88E4-0E54-42BF-A28F-5440E1FDB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61BEF6-17C1-4926-8E23-7EF567544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AC9674-202F-415E-B504-A4B4D4A25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A36F12-0653-44B4-A42F-FC329A4B3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DBBBE4-9CF5-4BCE-BB25-034ED600B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270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85C93-6A1B-42F8-8501-ED1596F7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28D0EF-AC76-45BB-9C3D-EB4D61EBE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F246A1-551F-41BB-AA71-78F4732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A73AE7-103C-4E77-A7E6-DF501F665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BF9AF6-4322-4EDC-A4F3-E6A3D4A34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773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02E27C-1DDF-4907-B9BB-B4AB945A8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0503A8-2E5D-42A9-91D9-0E8B456FC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FDF927-347B-48AC-B9E7-93F289443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E87611-6F36-4F84-BE84-40AAEDAF9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E27C2F-1980-48D6-AFEF-D2D613B5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188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3AD7F4-41F0-4D83-8C91-97BAC67D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0740CB-2692-462C-83CD-532A1E09FF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DB1163-7129-40E3-9904-240897A30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311646-2EE6-49C2-A409-F5A758A31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A98-17B9-4908-9015-D48DE82A0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1B45C9-749F-48C3-B955-C87995FB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909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2424B-4954-48DB-B9E6-5E68C946E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7F90D9-D64E-46CD-A7F3-A8EE5CB30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E1D8C4-A271-44CF-AC7F-DF1EEB4BC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E48014E-EE5A-4BF1-8CAE-B2380E081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01D370-63FD-4637-BFB7-F40B4E1C3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7361B3E-32B7-424B-9635-A217AFBA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2F15F8B-FA3F-4F14-B0DE-FD0D63D0A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CE9C602-7EAC-4DC6-B208-EF14531FD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651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6AB82-7EEC-4807-A486-1BB1127BE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63DCEAF-F608-45F2-AE36-3B1B2E138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2FF2A1-B4F5-4DB2-9D00-E3F13BC7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8E1651-9EBF-4990-BF81-048DFB9C0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895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8B8D4E4-D259-4E6D-BFAD-96B55CF82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658E27-A113-4B39-8D01-288F290E5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ADF05B1-D7C6-43EA-A1C6-60C1D561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393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95FDC-04DA-46A6-B4CB-827BD674A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860373-7ECE-411F-9DE0-33DD6BE8D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2FD420-D98B-4DF9-B1E1-709857A3E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BE4748-129B-4492-987D-50C814F03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4BB38C-F575-4924-8C88-7E4A8454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E46C89-B0EF-445E-B975-7F65964D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6399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21C8D-E722-4E14-9C02-8B3E927B3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2A20702-8706-4B93-AFA5-98F6B68BB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FB6E50-518E-4F2F-9B00-88FC5BBFE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8DEE4B-0B98-46B9-A8D8-F2826E78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1F9E9-DF97-4E5D-A76D-8D6BDF8F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6BEB52-3A56-4098-8734-61DDFFAB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6241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4E1261-0309-47F2-858C-364FC3E5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7330D7-225E-4A1B-9D01-10A0CE8D8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E97889-6F72-4ADF-8E77-3C920618B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B6A6-00E3-45C5-A4AC-FD789DFDEABC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D40CFB-D9B1-4014-ACEF-97EFC5DD5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7D10B9-1117-4735-A69D-2E04D4081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2CF55-D5B5-4B0F-B55D-D1883D86275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801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C0F7281F-D4E3-44C4-BFBA-CB593A7F6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E8B49220-D709-41F4-BFDA-B6A2F0757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33909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4" descr="Gráfico, Gráfico de dispersión&#10;&#10;Descripción generada automáticamente">
            <a:extLst>
              <a:ext uri="{FF2B5EF4-FFF2-40B4-BE49-F238E27FC236}">
                <a16:creationId xmlns:a16="http://schemas.microsoft.com/office/drawing/2014/main" id="{AFC018AD-F57D-4AAE-AC29-60EB083889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96"/>
          <a:stretch/>
        </p:blipFill>
        <p:spPr>
          <a:xfrm>
            <a:off x="5950856" y="10"/>
            <a:ext cx="6241143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629358D-94D1-4D16-907E-4AFA1F5A1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8737600" cy="960728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r>
              <a:rPr lang="es-PA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Pasos de la investigación cualitativa</a:t>
            </a:r>
            <a:endParaRPr lang="es-ES_tradnl" sz="4800" dirty="0">
              <a:solidFill>
                <a:srgbClr val="595959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B9522D-D11D-421F-861A-7E5F7D979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514" y="1988458"/>
            <a:ext cx="7474857" cy="2743200"/>
          </a:xfrm>
          <a:solidFill>
            <a:schemeClr val="bg1"/>
          </a:solidFill>
        </p:spPr>
        <p:txBody>
          <a:bodyPr anchor="t">
            <a:normAutofit lnSpcReduction="10000"/>
          </a:bodyPr>
          <a:lstStyle/>
          <a:p>
            <a:pPr algn="just"/>
            <a:r>
              <a:rPr lang="es-P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 proyecto de investigación, empleando la metáfora del “viaje”, se concibe como la vía de comunicación que conduce la investigación para llevarla a puerto seguro, por lo tanto, el investigador debe someterse a ciertas instancias que le permitirán examinar la pertinencia del estudio propuesto (Bautista, 2014, p. 160). </a:t>
            </a:r>
            <a:endParaRPr lang="es-ES_tradnl" sz="18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10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Pasos de la investigación cualitativa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Pasos de la investigación cualitativa</dc:title>
  <dc:creator>DORIS EDITH SANCHEZ ACEVEDO POLANCO</dc:creator>
  <cp:lastModifiedBy>DORIS EDITH SANCHEZ ACEVEDO POLANCO</cp:lastModifiedBy>
  <cp:revision>1</cp:revision>
  <dcterms:created xsi:type="dcterms:W3CDTF">2021-04-08T20:59:24Z</dcterms:created>
  <dcterms:modified xsi:type="dcterms:W3CDTF">2021-04-08T21:04:36Z</dcterms:modified>
</cp:coreProperties>
</file>