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April 8,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43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0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8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5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139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7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1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April 8,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15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00C5A2-7EC1-4756-8E02-F95DEC7F0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263765" cy="984885"/>
          </a:xfrm>
        </p:spPr>
        <p:txBody>
          <a:bodyPr wrap="square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_tradnl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Técnicas de la investigación documental</a:t>
            </a:r>
            <a:endParaRPr lang="es-ES_tradn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4305D9-21A2-46FC-86D3-C52D4B772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0095" y="564515"/>
            <a:ext cx="4498976" cy="984885"/>
          </a:xfrm>
        </p:spPr>
        <p:txBody>
          <a:bodyPr anchor="ctr">
            <a:normAutofit/>
          </a:bodyPr>
          <a:lstStyle/>
          <a:p>
            <a:pPr indent="450215" algn="r">
              <a:lnSpc>
                <a:spcPct val="90000"/>
              </a:lnSpc>
              <a:spcAft>
                <a:spcPts val="800"/>
              </a:spcAft>
            </a:pPr>
            <a:r>
              <a:rPr lang="es-ES_tradnl" sz="1100" dirty="0">
                <a:solidFill>
                  <a:schemeClr val="tx1">
                    <a:alpha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_tradnl" sz="11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47A516-453D-4F26-982C-1578311097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136" b="10512"/>
          <a:stretch/>
        </p:blipFill>
        <p:spPr>
          <a:xfrm>
            <a:off x="20" y="2126979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B61E9E-56A1-4A1A-8720-47FE6D58532B}"/>
              </a:ext>
            </a:extLst>
          </p:cNvPr>
          <p:cNvSpPr txBox="1"/>
          <p:nvPr/>
        </p:nvSpPr>
        <p:spPr>
          <a:xfrm>
            <a:off x="3770821" y="2288906"/>
            <a:ext cx="8421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proceso obtener la información necesaria para iniciar la indagación que condujo a este trabajo investigativo se siguieron algunas técnicas para la recopilación, selección y revisión documental, que son pasos indispensables en la investigación documental. </a:t>
            </a:r>
            <a:endParaRPr lang="es-ES_trad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9204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41242C"/>
      </a:dk2>
      <a:lt2>
        <a:srgbClr val="E2E5E8"/>
      </a:lt2>
      <a:accent1>
        <a:srgbClr val="B89D7C"/>
      </a:accent1>
      <a:accent2>
        <a:srgbClr val="BA877F"/>
      </a:accent2>
      <a:accent3>
        <a:srgbClr val="C492A0"/>
      </a:accent3>
      <a:accent4>
        <a:srgbClr val="BA7FA8"/>
      </a:accent4>
      <a:accent5>
        <a:srgbClr val="BF93C5"/>
      </a:accent5>
      <a:accent6>
        <a:srgbClr val="9A7FBA"/>
      </a:accent6>
      <a:hlink>
        <a:srgbClr val="6383AB"/>
      </a:hlink>
      <a:folHlink>
        <a:srgbClr val="7F7F7F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Times New Roman</vt:lpstr>
      <vt:lpstr>3DFloatVTI</vt:lpstr>
      <vt:lpstr>Técnicas de la investigación documental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la investigación documental</dc:title>
  <dc:creator>DORIS EDITH SANCHEZ ACEVEDO POLANCO</dc:creator>
  <cp:lastModifiedBy>DORIS EDITH SANCHEZ ACEVEDO POLANCO</cp:lastModifiedBy>
  <cp:revision>1</cp:revision>
  <dcterms:created xsi:type="dcterms:W3CDTF">2021-04-08T16:32:04Z</dcterms:created>
  <dcterms:modified xsi:type="dcterms:W3CDTF">2021-04-08T16:40:04Z</dcterms:modified>
</cp:coreProperties>
</file>