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6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08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61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0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5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4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5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7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1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4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8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1" r:id="rId6"/>
    <p:sldLayoutId id="2147483697" r:id="rId7"/>
    <p:sldLayoutId id="2147483698" r:id="rId8"/>
    <p:sldLayoutId id="2147483699" r:id="rId9"/>
    <p:sldLayoutId id="2147483700" r:id="rId10"/>
    <p:sldLayoutId id="2147483702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4EE865D-5A59-4DD1-A94D-A8DBE4A9E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ón holográfico en un fondo brillante">
            <a:extLst>
              <a:ext uri="{FF2B5EF4-FFF2-40B4-BE49-F238E27FC236}">
                <a16:creationId xmlns:a16="http://schemas.microsoft.com/office/drawing/2014/main" id="{79A37D81-5442-41A1-8A9B-2A9345F312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11" r="-2" b="4361"/>
          <a:stretch/>
        </p:blipFill>
        <p:spPr>
          <a:xfrm>
            <a:off x="642917" y="643467"/>
            <a:ext cx="10906168" cy="557106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465BEC9-9A64-4330-A094-2323D0EE1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7891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1DA58A-A755-4FCE-9BED-1E4AD6C9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146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E23EFB5-5855-497F-AC57-6C194148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8455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414EFBA-DEC5-4782-9B45-CEF1661DB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21586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FB2E3D7-8159-4AF1-BC58-274AB9A8E94A}"/>
              </a:ext>
            </a:extLst>
          </p:cNvPr>
          <p:cNvSpPr txBox="1"/>
          <p:nvPr/>
        </p:nvSpPr>
        <p:spPr>
          <a:xfrm>
            <a:off x="1190171" y="131991"/>
            <a:ext cx="60960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s-P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generales:</a:t>
            </a:r>
            <a:endParaRPr lang="es-ES_trad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7D638EB-3160-41E1-83B6-C450038ACBB2}"/>
              </a:ext>
            </a:extLst>
          </p:cNvPr>
          <p:cNvSpPr txBox="1"/>
          <p:nvPr/>
        </p:nvSpPr>
        <p:spPr>
          <a:xfrm>
            <a:off x="928915" y="1209504"/>
            <a:ext cx="10174514" cy="3841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Descubrir los nexos entre los mitos ngäbes -que se reproducen en “La noche de las aves” y en </a:t>
            </a:r>
            <a:r>
              <a:rPr lang="es-PA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y los discursos estéticos del cine, la pintura, la música y la danza. </a:t>
            </a:r>
          </a:p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es-ES_trad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Examinar las relaciones dialógicas entre la mitología ngäbe y la narrativa contemporánea, considerando la agresión y el menosprecio que padecen los más débiles, en el discurso narrativo de “La noche de las aves” y de </a:t>
            </a:r>
            <a:r>
              <a:rPr lang="es-PA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_trad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45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ón holográfico en un fondo brillante">
            <a:extLst>
              <a:ext uri="{FF2B5EF4-FFF2-40B4-BE49-F238E27FC236}">
                <a16:creationId xmlns:a16="http://schemas.microsoft.com/office/drawing/2014/main" id="{79A37D81-5442-41A1-8A9B-2A9345F312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11" r="-2" b="4361"/>
          <a:stretch/>
        </p:blipFill>
        <p:spPr>
          <a:xfrm>
            <a:off x="642917" y="643467"/>
            <a:ext cx="10906168" cy="5571066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BFB2E3D7-8159-4AF1-BC58-274AB9A8E94A}"/>
              </a:ext>
            </a:extLst>
          </p:cNvPr>
          <p:cNvSpPr txBox="1"/>
          <p:nvPr/>
        </p:nvSpPr>
        <p:spPr>
          <a:xfrm>
            <a:off x="1190171" y="131991"/>
            <a:ext cx="60960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s-P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 específicos:</a:t>
            </a:r>
            <a:endParaRPr lang="es-ES_trad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55D78E3-CDAC-4F55-BAA9-D28302A2C767}"/>
              </a:ext>
            </a:extLst>
          </p:cNvPr>
          <p:cNvSpPr txBox="1"/>
          <p:nvPr/>
        </p:nvSpPr>
        <p:spPr>
          <a:xfrm>
            <a:off x="580571" y="639922"/>
            <a:ext cx="10871200" cy="5611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buFont typeface="Wingdings" panose="05000000000000000000" pitchFamily="2" charset="2"/>
              <a:buChar char=""/>
            </a:pPr>
            <a:r>
              <a:rPr lang="es-E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Caracterizar los mitos ngäbes de los que se apropia la literatura contemporánea en el cuento “La noche de las aves” y en 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novela </a:t>
            </a:r>
            <a:r>
              <a:rPr lang="es-E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E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-342900" algn="just">
              <a:buFont typeface="Wingdings" panose="05000000000000000000" pitchFamily="2" charset="2"/>
              <a:buChar char=""/>
            </a:pPr>
            <a:endParaRPr lang="es-ES_trad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es-E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Estudiar, desde una perspectiva comparatista, el ‘Mito del colibrí’ en “La noche de las aves” y la ceremonia ritual que involucra los mitos ‘el dios Trueno’ y ‘el origen de la Danza y del Canto’ en </a:t>
            </a:r>
            <a:r>
              <a:rPr lang="es-E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E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indent="-342900" algn="just">
              <a:buFont typeface="Wingdings" panose="05000000000000000000" pitchFamily="2" charset="2"/>
              <a:buChar char=""/>
            </a:pPr>
            <a:endParaRPr lang="es-ES_trad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Explorar los vínculos intertextuales existentes entre 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“La noche de las aves” y </a:t>
            </a:r>
            <a:r>
              <a:rPr lang="es-PA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relacionados con 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los temas musicales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“Anacaona” y “Una sola huella”, canto en bugle del grupo Jirondai.</a:t>
            </a:r>
            <a:endParaRPr lang="es-ES_tradn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6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ón holográfico en un fondo brillante">
            <a:extLst>
              <a:ext uri="{FF2B5EF4-FFF2-40B4-BE49-F238E27FC236}">
                <a16:creationId xmlns:a16="http://schemas.microsoft.com/office/drawing/2014/main" id="{79A37D81-5442-41A1-8A9B-2A9345F312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11" r="-2" b="4361"/>
          <a:stretch/>
        </p:blipFill>
        <p:spPr>
          <a:xfrm>
            <a:off x="642917" y="643467"/>
            <a:ext cx="10906168" cy="5571066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BFB2E3D7-8159-4AF1-BC58-274AB9A8E94A}"/>
              </a:ext>
            </a:extLst>
          </p:cNvPr>
          <p:cNvSpPr txBox="1"/>
          <p:nvPr/>
        </p:nvSpPr>
        <p:spPr>
          <a:xfrm>
            <a:off x="1190171" y="131991"/>
            <a:ext cx="609600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es-P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 específicos:</a:t>
            </a:r>
            <a:endParaRPr lang="es-ES_tradn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55D78E3-CDAC-4F55-BAA9-D28302A2C767}"/>
              </a:ext>
            </a:extLst>
          </p:cNvPr>
          <p:cNvSpPr txBox="1"/>
          <p:nvPr/>
        </p:nvSpPr>
        <p:spPr>
          <a:xfrm>
            <a:off x="580571" y="901174"/>
            <a:ext cx="10842172" cy="4518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Comparar el mito del dios Trueno de la etnia ngäbe con 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dios Thor de 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mitología nórdica en la película </a:t>
            </a:r>
            <a:r>
              <a:rPr lang="es-ES_tradnl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Viking Quest 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ES_tradnl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Tódor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Chapcanov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lvl="0" indent="-342900" algn="just">
              <a:buFont typeface="Wingdings" panose="05000000000000000000" pitchFamily="2" charset="2"/>
              <a:buChar char=""/>
            </a:pPr>
            <a:endParaRPr lang="es-ES_tradn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Analizar las conexiones entre la descripción del mito del colibrí, reproducido en 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“La noche de las aves” y </a:t>
            </a:r>
            <a:r>
              <a:rPr lang="es-ES_tradnl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pintura “Los comedores” de Lucía Vidales Lojero.</a:t>
            </a:r>
          </a:p>
          <a:p>
            <a:pPr lvl="0" indent="-342900" algn="just">
              <a:buFont typeface="Wingdings" panose="05000000000000000000" pitchFamily="2" charset="2"/>
              <a:buChar char=""/>
            </a:pPr>
            <a:endParaRPr lang="es-ES_tradn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Visibilizar las tensiones sociales problematizadas en el discurso narrativo de “La noche de las” y de </a:t>
            </a:r>
            <a:r>
              <a:rPr lang="es-PA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sola huella</a:t>
            </a:r>
            <a:r>
              <a:rPr lang="es-P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ES_tradnl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55150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Meiryo</vt:lpstr>
      <vt:lpstr>Calibri</vt:lpstr>
      <vt:lpstr>Corbel</vt:lpstr>
      <vt:lpstr>Times New Roman</vt:lpstr>
      <vt:lpstr>Wingdings</vt:lpstr>
      <vt:lpstr>ShojiVTI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SANCHEZ ACEVEDO POLANCO</dc:creator>
  <cp:lastModifiedBy>DORIS EDITH SANCHEZ ACEVEDO POLANCO</cp:lastModifiedBy>
  <cp:revision>2</cp:revision>
  <dcterms:created xsi:type="dcterms:W3CDTF">2021-04-08T03:56:25Z</dcterms:created>
  <dcterms:modified xsi:type="dcterms:W3CDTF">2021-04-08T04:06:04Z</dcterms:modified>
</cp:coreProperties>
</file>