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4/7/2021</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‹Nº›</a:t>
            </a:fld>
            <a:endParaRPr lang="en-US" sz="1000" dirty="0"/>
          </a:p>
        </p:txBody>
      </p:sp>
    </p:spTree>
    <p:extLst>
      <p:ext uri="{BB962C8B-B14F-4D97-AF65-F5344CB8AC3E}">
        <p14:creationId xmlns:p14="http://schemas.microsoft.com/office/powerpoint/2010/main" val="410186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49560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303523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7966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186421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4/7/2021</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‹Nº›</a:t>
            </a:fld>
            <a:endParaRPr lang="en-US" dirty="0"/>
          </a:p>
        </p:txBody>
      </p:sp>
    </p:spTree>
    <p:extLst>
      <p:ext uri="{BB962C8B-B14F-4D97-AF65-F5344CB8AC3E}">
        <p14:creationId xmlns:p14="http://schemas.microsoft.com/office/powerpoint/2010/main" val="306539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‹Nº›</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4547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224224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2324040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243680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4/7/2021</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414759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4/7/2021</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‹Nº›</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664314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uces abstractas en blanco y azul">
            <a:extLst>
              <a:ext uri="{FF2B5EF4-FFF2-40B4-BE49-F238E27FC236}">
                <a16:creationId xmlns:a16="http://schemas.microsoft.com/office/drawing/2014/main" id="{1A5E8B4A-1185-4A6F-BAC0-EB721EA5DFD7}"/>
              </a:ext>
            </a:extLst>
          </p:cNvPr>
          <p:cNvPicPr>
            <a:picLocks noChangeAspect="1"/>
          </p:cNvPicPr>
          <p:nvPr/>
        </p:nvPicPr>
        <p:blipFill rotWithShape="1">
          <a:blip r:embed="rId2"/>
          <a:srcRect l="13339" r="20058" b="-1"/>
          <a:stretch/>
        </p:blipFill>
        <p:spPr>
          <a:xfrm>
            <a:off x="0" y="10"/>
            <a:ext cx="12192000" cy="6857990"/>
          </a:xfrm>
          <a:prstGeom prst="rect">
            <a:avLst/>
          </a:prstGeom>
        </p:spPr>
      </p:pic>
      <p:sp>
        <p:nvSpPr>
          <p:cNvPr id="20" name="CuadroTexto 19">
            <a:extLst>
              <a:ext uri="{FF2B5EF4-FFF2-40B4-BE49-F238E27FC236}">
                <a16:creationId xmlns:a16="http://schemas.microsoft.com/office/drawing/2014/main" id="{3008BB27-0EE1-43C6-9191-98E8FF40AE0A}"/>
              </a:ext>
            </a:extLst>
          </p:cNvPr>
          <p:cNvSpPr txBox="1"/>
          <p:nvPr/>
        </p:nvSpPr>
        <p:spPr>
          <a:xfrm>
            <a:off x="188687" y="170936"/>
            <a:ext cx="6096000" cy="707886"/>
          </a:xfrm>
          <a:prstGeom prst="rect">
            <a:avLst/>
          </a:prstGeom>
          <a:noFill/>
        </p:spPr>
        <p:txBody>
          <a:bodyPr wrap="square">
            <a:spAutoFit/>
          </a:bodyPr>
          <a:lstStyle/>
          <a:p>
            <a:r>
              <a:rPr lang="es-PA" sz="4000" b="1" dirty="0">
                <a:effectLst/>
                <a:latin typeface="Times New Roman" panose="02020603050405020304" pitchFamily="18" charset="0"/>
                <a:ea typeface="Calibri" panose="020F0502020204030204" pitchFamily="34" charset="0"/>
              </a:rPr>
              <a:t>Investigación cualitativa</a:t>
            </a:r>
            <a:r>
              <a:rPr lang="es-PA" sz="4000" dirty="0">
                <a:effectLst/>
                <a:latin typeface="Times New Roman" panose="02020603050405020304" pitchFamily="18" charset="0"/>
                <a:ea typeface="Calibri" panose="020F0502020204030204" pitchFamily="34" charset="0"/>
              </a:rPr>
              <a:t> </a:t>
            </a:r>
            <a:endParaRPr lang="es-ES_tradnl" sz="4000" dirty="0"/>
          </a:p>
        </p:txBody>
      </p:sp>
      <p:sp>
        <p:nvSpPr>
          <p:cNvPr id="27" name="CuadroTexto 26">
            <a:extLst>
              <a:ext uri="{FF2B5EF4-FFF2-40B4-BE49-F238E27FC236}">
                <a16:creationId xmlns:a16="http://schemas.microsoft.com/office/drawing/2014/main" id="{71055AB1-55B3-4AB8-BB06-1CD53422E89D}"/>
              </a:ext>
            </a:extLst>
          </p:cNvPr>
          <p:cNvSpPr txBox="1"/>
          <p:nvPr/>
        </p:nvSpPr>
        <p:spPr>
          <a:xfrm>
            <a:off x="268513" y="1027790"/>
            <a:ext cx="11647715" cy="5654433"/>
          </a:xfrm>
          <a:prstGeom prst="rect">
            <a:avLst/>
          </a:prstGeom>
          <a:noFill/>
        </p:spPr>
        <p:txBody>
          <a:bodyPr wrap="square">
            <a:spAutoFit/>
          </a:bodyPr>
          <a:lstStyle/>
          <a:p>
            <a:pPr indent="450215" algn="just">
              <a:lnSpc>
                <a:spcPct val="200000"/>
              </a:lnSpc>
              <a:spcAft>
                <a:spcPts val="800"/>
              </a:spcAft>
            </a:pPr>
            <a:r>
              <a:rPr lang="es-PA" sz="2300" dirty="0">
                <a:effectLst/>
                <a:latin typeface="Times New Roman" panose="02020603050405020304" pitchFamily="18" charset="0"/>
                <a:ea typeface="Calibri" panose="020F0502020204030204" pitchFamily="34" charset="0"/>
                <a:cs typeface="Times New Roman" panose="02020603050405020304" pitchFamily="18" charset="0"/>
              </a:rPr>
              <a:t>Se escogió este método por considerar que se ajusta mejor a una investigación comparativista en la que se confrontan diferentes discursos estéticos, pues la investigación documental puede coadyuvar en la comparación de esta pluralidad de objetos literarios, artísticos y culturales, como también en la aplicación de los diversos fundamentos teóricos con los que se ausculta la problemática estudiada en esta tesis.  Se trata, pues, de una investigación en la que confluye una hibridez metodológica, combinando la metodología cualitativa de enfoque etnográfico y la documental para enmarcar el ordenamiento de las ideas en torno al abordaje de los textos y materiales de estudio comparativo.</a:t>
            </a:r>
            <a:endParaRPr lang="es-ES_tradnl"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7923060"/>
      </p:ext>
    </p:extLst>
  </p:cSld>
  <p:clrMapOvr>
    <a:masterClrMapping/>
  </p:clrMapOvr>
</p:sld>
</file>

<file path=ppt/theme/theme1.xml><?xml version="1.0" encoding="utf-8"?>
<a:theme xmlns:a="http://schemas.openxmlformats.org/drawingml/2006/main" name="PrismaticVTI">
  <a:themeElements>
    <a:clrScheme name="AnalogousFromLightSeedLeftStep">
      <a:dk1>
        <a:srgbClr val="000000"/>
      </a:dk1>
      <a:lt1>
        <a:srgbClr val="FFFFFF"/>
      </a:lt1>
      <a:dk2>
        <a:srgbClr val="233A3D"/>
      </a:dk2>
      <a:lt2>
        <a:srgbClr val="E8E5E2"/>
      </a:lt2>
      <a:accent1>
        <a:srgbClr val="77A6E0"/>
      </a:accent1>
      <a:accent2>
        <a:srgbClr val="4BAFBF"/>
      </a:accent2>
      <a:accent3>
        <a:srgbClr val="58B399"/>
      </a:accent3>
      <a:accent4>
        <a:srgbClr val="4FB66E"/>
      </a:accent4>
      <a:accent5>
        <a:srgbClr val="5DB552"/>
      </a:accent5>
      <a:accent6>
        <a:srgbClr val="80AF4C"/>
      </a:accent6>
      <a:hlink>
        <a:srgbClr val="997E5D"/>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0</TotalTime>
  <Words>113</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Aharoni</vt:lpstr>
      <vt:lpstr>Arial</vt:lpstr>
      <vt:lpstr>Avenir Next LT Pro</vt:lpstr>
      <vt:lpstr>Calibri</vt:lpstr>
      <vt:lpstr>Times New Roman</vt:lpstr>
      <vt:lpstr>PrismaticVTI</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DORIS EDITH SANCHEZ ACEVEDO POLANCO</dc:creator>
  <cp:lastModifiedBy>DORIS EDITH SANCHEZ ACEVEDO POLANCO</cp:lastModifiedBy>
  <cp:revision>2</cp:revision>
  <dcterms:created xsi:type="dcterms:W3CDTF">2021-04-08T03:05:13Z</dcterms:created>
  <dcterms:modified xsi:type="dcterms:W3CDTF">2021-04-08T03:19:03Z</dcterms:modified>
</cp:coreProperties>
</file>