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1"/>
  </p:sldMasterIdLst>
  <p:sldIdLst>
    <p:sldId id="256" r:id="rId2"/>
  </p:sldIdLst>
  <p:sldSz cx="12192000" cy="6858000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81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4/8/2021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248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4/8/2021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59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4/8/2021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9538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4/8/2021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228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4/8/2021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102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4/8/2021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7224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4/8/2021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693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4/8/2021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08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4/8/2021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439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4/8/2021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844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4/8/2021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2120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4/8/2021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62475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2" r:id="rId6"/>
    <p:sldLayoutId id="2147483728" r:id="rId7"/>
    <p:sldLayoutId id="2147483729" r:id="rId8"/>
    <p:sldLayoutId id="2147483730" r:id="rId9"/>
    <p:sldLayoutId id="2147483731" r:id="rId10"/>
    <p:sldLayoutId id="2147483733" r:id="rId11"/>
  </p:sldLayoutIdLs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75485B9-8EE1-447A-9C08-F7D6B532A8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6DB333E-301B-47A3-A00F-5B48D5C5B5E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3282" b="9663"/>
          <a:stretch/>
        </p:blipFill>
        <p:spPr>
          <a:xfrm>
            <a:off x="0" y="12"/>
            <a:ext cx="12191980" cy="6857988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B963707F-B98C-4143-AFCF-D6B56C975C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4059" y="457200"/>
            <a:ext cx="5010912" cy="9144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8D2DFBB-460D-4ECB-BD76-509C99DAD6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5583" y="601197"/>
            <a:ext cx="5009388" cy="5789368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5560982-119B-46C5-BEF3-5EBB8B1A0C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1726" y="1973942"/>
            <a:ext cx="4320227" cy="2395117"/>
          </a:xfrm>
        </p:spPr>
        <p:txBody>
          <a:bodyPr>
            <a:normAutofit/>
          </a:bodyPr>
          <a:lstStyle/>
          <a:p>
            <a:r>
              <a:rPr lang="es-PA" sz="37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Descripción de la investigación documental</a:t>
            </a:r>
            <a:endParaRPr lang="es-ES_tradnl" sz="3700" dirty="0">
              <a:solidFill>
                <a:srgbClr val="FFFFFF"/>
              </a:solidFill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E1CA1DB2-60BE-438E-B508-679DBBBD2065}"/>
              </a:ext>
            </a:extLst>
          </p:cNvPr>
          <p:cNvSpPr txBox="1"/>
          <p:nvPr/>
        </p:nvSpPr>
        <p:spPr>
          <a:xfrm>
            <a:off x="5965370" y="179249"/>
            <a:ext cx="6226630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solidFill>
                  <a:schemeClr val="bg1"/>
                </a:solidFill>
              </a:rPr>
              <a:t>Es un procedimiento científico, un proceso sistemático de indagación, recolección, organización, análisis e interpretación de información o datos en torno a un determinado tema. Tiene la particularidad de utilizar como una fuente primaria el documento escrito en sus diferentes formas: </a:t>
            </a:r>
          </a:p>
          <a:p>
            <a:endParaRPr lang="es-ES" sz="2400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b="1" dirty="0">
                <a:solidFill>
                  <a:schemeClr val="bg1"/>
                </a:solidFill>
              </a:rPr>
              <a:t>Las fuentes impresas</a:t>
            </a:r>
            <a:r>
              <a:rPr lang="es-ES" sz="2400" dirty="0">
                <a:solidFill>
                  <a:schemeClr val="bg1"/>
                </a:solidFill>
              </a:rPr>
              <a:t>: libros enciclopedias, revistas, periódicos, diccionarios, monografías, tesis y otros documentos.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b="1" dirty="0">
                <a:solidFill>
                  <a:schemeClr val="bg1"/>
                </a:solidFill>
              </a:rPr>
              <a:t>Las electrónicas</a:t>
            </a:r>
            <a:r>
              <a:rPr lang="es-ES" sz="2400" dirty="0">
                <a:solidFill>
                  <a:schemeClr val="bg1"/>
                </a:solidFill>
              </a:rPr>
              <a:t>: correos electrónicos, páginas Web, revistas y periódicos en línea.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b="1" dirty="0">
                <a:solidFill>
                  <a:schemeClr val="bg1"/>
                </a:solidFill>
              </a:rPr>
              <a:t>Documentos audiovisuales</a:t>
            </a:r>
            <a:r>
              <a:rPr lang="es-ES" sz="2400" dirty="0">
                <a:solidFill>
                  <a:schemeClr val="bg1"/>
                </a:solidFill>
              </a:rPr>
              <a:t>: mapas, fotografías, ilustraciones, videos, programas de radio y de televisión, canciones, y otros tipos de grabaciones. (Maradiaga, 2015, p. 22)</a:t>
            </a:r>
          </a:p>
          <a:p>
            <a:endParaRPr lang="es-ES_tradnl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63114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DividendVTI">
  <a:themeElements>
    <a:clrScheme name="AnalogousFromLightSeedRightStep">
      <a:dk1>
        <a:srgbClr val="000000"/>
      </a:dk1>
      <a:lt1>
        <a:srgbClr val="FFFFFF"/>
      </a:lt1>
      <a:dk2>
        <a:srgbClr val="382441"/>
      </a:dk2>
      <a:lt2>
        <a:srgbClr val="E8E7E2"/>
      </a:lt2>
      <a:accent1>
        <a:srgbClr val="6E81EE"/>
      </a:accent1>
      <a:accent2>
        <a:srgbClr val="784EEB"/>
      </a:accent2>
      <a:accent3>
        <a:srgbClr val="C66EEE"/>
      </a:accent3>
      <a:accent4>
        <a:srgbClr val="EB4EDA"/>
      </a:accent4>
      <a:accent5>
        <a:srgbClr val="EE6EAB"/>
      </a:accent5>
      <a:accent6>
        <a:srgbClr val="EB4E58"/>
      </a:accent6>
      <a:hlink>
        <a:srgbClr val="8B8354"/>
      </a:hlink>
      <a:folHlink>
        <a:srgbClr val="7F7F7F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</Words>
  <Application>Microsoft Office PowerPoint</Application>
  <PresentationFormat>Panorámica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Gill Sans MT</vt:lpstr>
      <vt:lpstr>Times New Roman</vt:lpstr>
      <vt:lpstr>Wingdings 2</vt:lpstr>
      <vt:lpstr>DividendVTI</vt:lpstr>
      <vt:lpstr>Descripción de la investigación documental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Descripción de la investigación documental</dc:title>
  <dc:creator>DORIS EDITH SANCHEZ ACEVEDO POLANCO</dc:creator>
  <cp:lastModifiedBy>DORIS EDITH SANCHEZ ACEVEDO POLANCO</cp:lastModifiedBy>
  <cp:revision>2</cp:revision>
  <dcterms:created xsi:type="dcterms:W3CDTF">2021-04-08T11:58:51Z</dcterms:created>
  <dcterms:modified xsi:type="dcterms:W3CDTF">2021-04-08T12:12:37Z</dcterms:modified>
</cp:coreProperties>
</file>