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1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7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3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6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4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5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5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4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8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April 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6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April 8,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170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intura en movimiento desde la parte inferior de la vista">
            <a:extLst>
              <a:ext uri="{FF2B5EF4-FFF2-40B4-BE49-F238E27FC236}">
                <a16:creationId xmlns:a16="http://schemas.microsoft.com/office/drawing/2014/main" id="{68C2168E-3475-48C4-92D7-7141C6E87F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708" b="6563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E577ED0-7082-49C6-8281-F54A98A82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344" y="4601027"/>
            <a:ext cx="11335656" cy="1704312"/>
          </a:xfrm>
        </p:spPr>
        <p:txBody>
          <a:bodyPr>
            <a:noAutofit/>
          </a:bodyPr>
          <a:lstStyle/>
          <a:p>
            <a:pPr algn="l"/>
            <a:r>
              <a:rPr lang="es-P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La técnica del fichaje documental para la recopilación del material según la normativa APA</a:t>
            </a:r>
            <a:endParaRPr lang="es-ES_tradnl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59BEC45-37BF-4C00-8514-0567593D4658}"/>
              </a:ext>
            </a:extLst>
          </p:cNvPr>
          <p:cNvSpPr txBox="1"/>
          <p:nvPr/>
        </p:nvSpPr>
        <p:spPr>
          <a:xfrm>
            <a:off x="7300686" y="0"/>
            <a:ext cx="4891314" cy="4473019"/>
          </a:xfrm>
          <a:prstGeom prst="rect">
            <a:avLst/>
          </a:prstGeom>
          <a:solidFill>
            <a:srgbClr val="00B0F0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endParaRPr lang="es-PA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PA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Otras de las técnicas documentales ampliamente utilizadas en el trabajo fueron las del fichaje bibliográfico, al recopilar información, sobre los antecedentes, planteamiento del problema, construcción del marco teórico y en todas las otras etapas por las que hubo de transitar la investigación. </a:t>
            </a:r>
            <a:endParaRPr lang="es-ES_tradnl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313993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312441"/>
      </a:dk2>
      <a:lt2>
        <a:srgbClr val="E2E8E6"/>
      </a:lt2>
      <a:accent1>
        <a:srgbClr val="EE6E96"/>
      </a:accent1>
      <a:accent2>
        <a:srgbClr val="EB4EC0"/>
      </a:accent2>
      <a:accent3>
        <a:srgbClr val="DC6EEE"/>
      </a:accent3>
      <a:accent4>
        <a:srgbClr val="924EEB"/>
      </a:accent4>
      <a:accent5>
        <a:srgbClr val="716EEE"/>
      </a:accent5>
      <a:accent6>
        <a:srgbClr val="4E8CEB"/>
      </a:accent6>
      <a:hlink>
        <a:srgbClr val="568F7D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Nova</vt:lpstr>
      <vt:lpstr>Times New Roman</vt:lpstr>
      <vt:lpstr>GradientRiseVTI</vt:lpstr>
      <vt:lpstr>La técnica del fichaje documental para la recopilación del material según la normativa APA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técnica del fichaje documental para la recopilación del material según la normativa APA</dc:title>
  <dc:creator>DORIS EDITH SANCHEZ ACEVEDO POLANCO</dc:creator>
  <cp:lastModifiedBy>DORIS EDITH SANCHEZ ACEVEDO POLANCO</cp:lastModifiedBy>
  <cp:revision>2</cp:revision>
  <dcterms:created xsi:type="dcterms:W3CDTF">2021-04-08T17:20:04Z</dcterms:created>
  <dcterms:modified xsi:type="dcterms:W3CDTF">2021-04-08T17:35:08Z</dcterms:modified>
</cp:coreProperties>
</file>