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4/8/2021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4/8/2021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4/8/2021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D52F59-6948-4860-8196-BBECA2EDE2A4}"/>
              </a:ext>
            </a:extLst>
          </p:cNvPr>
          <p:cNvSpPr>
            <a:spLocks noGrp="1"/>
          </p:cNvSpPr>
          <p:nvPr>
            <p:ph type="ctrTitle"/>
          </p:nvPr>
        </p:nvSpPr>
        <p:spPr>
          <a:xfrm>
            <a:off x="4063243" y="278969"/>
            <a:ext cx="7823958" cy="824117"/>
          </a:xfrm>
          <a:solidFill>
            <a:schemeClr val="accent6">
              <a:lumMod val="20000"/>
              <a:lumOff val="80000"/>
            </a:schemeClr>
          </a:solidFill>
        </p:spPr>
        <p:txBody>
          <a:bodyPr anchor="ctr"/>
          <a:lstStyle/>
          <a:p>
            <a:r>
              <a:rPr lang="es-PA" sz="2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Recolección de la información</a:t>
            </a:r>
            <a:endParaRPr lang="es-ES_tradnl" sz="9600" dirty="0">
              <a:effectLst>
                <a:outerShdw blurRad="38100" dist="38100" dir="2700000" algn="tl">
                  <a:srgbClr val="000000">
                    <a:alpha val="43137"/>
                  </a:srgbClr>
                </a:outerShdw>
              </a:effectLst>
            </a:endParaRPr>
          </a:p>
        </p:txBody>
      </p:sp>
      <p:sp>
        <p:nvSpPr>
          <p:cNvPr id="3" name="Subtítulo 2">
            <a:extLst>
              <a:ext uri="{FF2B5EF4-FFF2-40B4-BE49-F238E27FC236}">
                <a16:creationId xmlns:a16="http://schemas.microsoft.com/office/drawing/2014/main" id="{05D9D7B1-D558-4E82-99B3-7716DE7086D2}"/>
              </a:ext>
            </a:extLst>
          </p:cNvPr>
          <p:cNvSpPr>
            <a:spLocks noGrp="1"/>
          </p:cNvSpPr>
          <p:nvPr>
            <p:ph type="subTitle" idx="1"/>
          </p:nvPr>
        </p:nvSpPr>
        <p:spPr>
          <a:xfrm>
            <a:off x="1233714" y="1248230"/>
            <a:ext cx="9710057" cy="4354286"/>
          </a:xfrm>
          <a:solidFill>
            <a:schemeClr val="accent6">
              <a:lumMod val="20000"/>
              <a:lumOff val="80000"/>
            </a:schemeClr>
          </a:solidFill>
        </p:spPr>
        <p:txBody>
          <a:bodyPr>
            <a:normAutofit/>
          </a:bodyPr>
          <a:lstStyle/>
          <a:p>
            <a:pPr algn="l">
              <a:tabLst>
                <a:tab pos="363538" algn="l"/>
              </a:tabLst>
            </a:pPr>
            <a:r>
              <a:rPr lang="es-ES_tradnl" sz="3000" b="1" dirty="0">
                <a:effectLst/>
                <a:latin typeface="Times New Roman" panose="02020603050405020304" pitchFamily="18" charset="0"/>
                <a:ea typeface="Calibri" panose="020F0502020204030204" pitchFamily="34" charset="0"/>
                <a:cs typeface="Times New Roman" panose="02020603050405020304" pitchFamily="18" charset="0"/>
              </a:rPr>
              <a:t>	Toda persona que inicia una investigación empieza tomando contacto con la información que percibe de la realidad o con los conocimientos previos que tiene sobre el objeto que se propone estudiar. En esta fase exploratoria la información básica se va incrementando, el investigador va logrando un conocimiento cada vez más cabal sobre la idea o tema que le interesa estudiar. (</a:t>
            </a:r>
            <a:r>
              <a:rPr lang="es-ES_tradnl" sz="3000" b="1" dirty="0" err="1">
                <a:effectLst/>
                <a:latin typeface="Times New Roman" panose="02020603050405020304" pitchFamily="18" charset="0"/>
                <a:ea typeface="Calibri" panose="020F0502020204030204" pitchFamily="34" charset="0"/>
                <a:cs typeface="Times New Roman" panose="02020603050405020304" pitchFamily="18" charset="0"/>
              </a:rPr>
              <a:t>Ñaupas</a:t>
            </a:r>
            <a:r>
              <a:rPr lang="es-ES_tradnl" sz="3000" b="1" dirty="0">
                <a:effectLst/>
                <a:latin typeface="Times New Roman" panose="02020603050405020304" pitchFamily="18" charset="0"/>
                <a:ea typeface="Calibri" panose="020F0502020204030204" pitchFamily="34" charset="0"/>
                <a:cs typeface="Times New Roman" panose="02020603050405020304" pitchFamily="18" charset="0"/>
              </a:rPr>
              <a:t>, Mejía, Novoa y </a:t>
            </a:r>
            <a:r>
              <a:rPr lang="es-ES_tradnl" sz="3000" b="1" dirty="0" err="1">
                <a:effectLst/>
                <a:latin typeface="Times New Roman" panose="02020603050405020304" pitchFamily="18" charset="0"/>
                <a:ea typeface="Calibri" panose="020F0502020204030204" pitchFamily="34" charset="0"/>
                <a:cs typeface="Times New Roman" panose="02020603050405020304" pitchFamily="18" charset="0"/>
              </a:rPr>
              <a:t>VillaGómez</a:t>
            </a:r>
            <a:r>
              <a:rPr lang="es-ES_tradnl" sz="3000" b="1" dirty="0">
                <a:effectLst/>
                <a:latin typeface="Times New Roman" panose="02020603050405020304" pitchFamily="18" charset="0"/>
                <a:ea typeface="Calibri" panose="020F0502020204030204" pitchFamily="34" charset="0"/>
                <a:cs typeface="Times New Roman" panose="02020603050405020304" pitchFamily="18" charset="0"/>
              </a:rPr>
              <a:t>, 2014, p. 387). </a:t>
            </a:r>
            <a:endParaRPr lang="es-ES_tradnl" sz="3000" b="1"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s-ES_tradnl" dirty="0"/>
          </a:p>
        </p:txBody>
      </p:sp>
    </p:spTree>
    <p:extLst>
      <p:ext uri="{BB962C8B-B14F-4D97-AF65-F5344CB8AC3E}">
        <p14:creationId xmlns:p14="http://schemas.microsoft.com/office/powerpoint/2010/main" val="751070482"/>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0</TotalTime>
  <Words>83</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Calibri</vt:lpstr>
      <vt:lpstr>Franklin Gothic Book</vt:lpstr>
      <vt:lpstr>Times New Roman</vt:lpstr>
      <vt:lpstr>Recorte</vt:lpstr>
      <vt:lpstr>Recolección de la información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Recolección de la información</dc:title>
  <dc:creator>DORIS EDITH SANCHEZ ACEVEDO POLANCO</dc:creator>
  <cp:lastModifiedBy>DORIS EDITH SANCHEZ ACEVEDO POLANCO</cp:lastModifiedBy>
  <cp:revision>1</cp:revision>
  <dcterms:created xsi:type="dcterms:W3CDTF">2021-04-08T12:14:25Z</dcterms:created>
  <dcterms:modified xsi:type="dcterms:W3CDTF">2021-04-08T12:21:29Z</dcterms:modified>
</cp:coreProperties>
</file>