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79EC8-3849-4E8E-A217-6D7EA6BFC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5F435D-3FF4-44CD-9F05-D1898B7AA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A934F9-57B2-416C-B668-8197F5A7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F9D62-89AE-4B69-8F1F-D2A97D461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D1DE7E-D9D2-4C05-A33F-5D07DF28E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709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8E794-5081-403A-8195-2323F21A2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29A0BA-43DE-4031-8535-793F21652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D315E7-7753-403B-A857-FA90CD5EA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1D7FDD-918B-4E72-B482-4A1D89B4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9D7F21-9D3C-432B-963E-0381F6ED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182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93CE9F9-53DA-47CB-BB39-BE9246A45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06C8C2-DE16-4013-BA46-2D0CB1095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5BE4A1-C8F3-45BA-B824-8F9402B1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DCCB0B-20E7-4AFC-AB5E-A61173BF1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49FBFC-BF0F-4DFC-804B-E9D844EE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40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6310F-3AAA-45AA-BDF9-610CE43C2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180F2A-A9FB-4AA8-8B96-9273E5316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8C714A-CCC6-4B12-8480-AC0CDD809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627317-3A59-4857-9E5A-BEDA5939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EB5AC3-CD4A-4A15-95C1-79C84071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8842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53ABD-E37D-4B60-9A7E-966C8D26D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74E340-7DAE-41AF-B544-C2C831E18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1A8FC1-EE2F-41DD-A6AB-49B22DC6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735186-6290-421B-B3B0-F21BD6DB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3698AB-3CCF-40AE-AF61-694F749C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243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BC8BC-43D9-4E58-A2A1-D564087C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06B908-C904-4B02-A3F1-260867FA4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ACC2E6-7727-4A09-BC46-A48EB92B0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95B2A9-549D-4C24-B834-9BFB1B4A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6EEE04-17E6-48F1-8829-243F4C7AB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BE977F-EA15-4CA3-9EB6-41F42F52C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78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26E163-5EBA-4CB9-A554-8084D877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B9F3A4-6532-4AEE-AFB2-251789D3C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72C955-E20D-4A12-823D-7117B1FBD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2D9511-75C3-438C-80F3-1363A7526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6319ECF-7B69-4C20-8AFE-D38C0EC014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8526A2F-99D1-4C40-B45D-86AE35195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BE8452-B1DE-4BAD-B10E-E147BDB6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144C934-B5A6-4EF1-AE86-D2B19697B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356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06C21-F295-417C-A4B6-7C5F9440F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CA4DC19-737A-4532-834C-084B525D6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34B6664-6FCD-4262-9F0B-4287ED06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9F61C0-6708-4C78-9174-793C4670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106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CFACCF-859E-4DC8-9C23-BA6E8967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85D14D0-D03B-4D87-B190-D0FCB168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6EA1DE-1A66-4E7F-9353-47E60347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09584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F97A3A-E155-4936-9D41-4AD4584DC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E10206-B470-409F-9B78-272A3C902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06C314-5E26-47FC-AAEE-97FEBEE1E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E63909-C665-4820-857E-A3BF491A1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A02ACE-44FC-403A-BF99-5DD10E06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4961B9-1322-4DE9-94F5-3244CF18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776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3B872-4D64-4661-972A-4E83D7812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7085C66-FCE5-409D-9671-34CC28432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3BA613-2A7D-4961-A128-DC23B29A0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5E9C83-1269-4D94-99E9-2C22450D9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13A445-5426-4607-A05D-2B0DA9DBB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3A0942-5FC2-4A04-BB79-1659A0AC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476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0E77D7-7F6E-4F2B-BFC9-4A84D09B7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37A54A-B6E3-4544-BD5E-FF4FC08C3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A03013-73CF-4382-B1B9-62B35517E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A4933-064F-4B38-97A0-96FF4A0CD901}" type="datetimeFigureOut">
              <a:rPr lang="es-ES_tradnl" smtClean="0"/>
              <a:t>08/04/2021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182172-87FE-4D8C-9366-C7F0770F5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152474-D111-404E-9EB9-04F58CC09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C4785-CAD9-4E06-8D24-FE1F52F6C51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501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250CB5-9DDC-48C3-9D2D-C15BFFF4F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8FEF35-B9B3-413E-A8C4-9FF5A15A4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1" y="1371600"/>
            <a:ext cx="6770084" cy="411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F9CEA0A-CB54-482D-9ECD-893A4666C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203200"/>
            <a:ext cx="11277600" cy="841829"/>
          </a:xfrm>
          <a:solidFill>
            <a:srgbClr val="FFCCFF"/>
          </a:solidFill>
        </p:spPr>
        <p:txBody>
          <a:bodyPr anchor="ctr">
            <a:normAutofit/>
          </a:bodyPr>
          <a:lstStyle/>
          <a:p>
            <a:r>
              <a:rPr lang="es-PA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Análisis e interpretación de la información</a:t>
            </a:r>
            <a:endParaRPr lang="es-ES_tradnl" dirty="0">
              <a:solidFill>
                <a:srgbClr val="595959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ECB318-89A9-43A0-BC79-4B763473F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1685" y="1371600"/>
            <a:ext cx="2704023" cy="4114800"/>
          </a:xfrm>
          <a:prstGeom prst="rect">
            <a:avLst/>
          </a:prstGeom>
          <a:solidFill>
            <a:schemeClr val="accent2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845B10-8540-42DE-8B6C-45F8B209C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3" y="1378857"/>
            <a:ext cx="11234057" cy="5225142"/>
          </a:xfrm>
          <a:solidFill>
            <a:srgbClr val="FFCCFF"/>
          </a:solidFill>
        </p:spPr>
        <p:txBody>
          <a:bodyPr anchor="ctr">
            <a:normAutofit/>
          </a:bodyPr>
          <a:lstStyle/>
          <a:p>
            <a:pPr algn="l"/>
            <a:r>
              <a:rPr lang="es-PA" sz="28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En este proyecto se clasificó la información empleando técnicas de lecturas: </a:t>
            </a:r>
          </a:p>
          <a:p>
            <a:pPr algn="l"/>
            <a:r>
              <a:rPr lang="es-PA" sz="28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En primera instancia se hizo una lectura de exploración y selección, posteriormente de análisis y para finalizar lectura reflexiva y crítica, que llevó a auscultar entre sus intersticios de los textos, para descubrir las intenciones ocultas en lo más profundo y extender las redes de conexiones, de los textos literarios y los mitos a los discursos estéticos- película, pintura y música- utilizando el pensamiento lateral y creativo, propiciando la reflexión crítica, proponiendo nuevas lecturas, entre otros procesos, puesto que la interpretación es un proceso de construcción de significados (Maradiaga, 2015, p. 23).</a:t>
            </a:r>
            <a:endParaRPr lang="es-ES_tradnl" sz="2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l"/>
            <a:endParaRPr lang="es-ES_tradnl" sz="2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510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Análisis e interpretación de la información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e interpretación de la información</dc:title>
  <dc:creator>DORIS EDITH SANCHEZ ACEVEDO POLANCO</dc:creator>
  <cp:lastModifiedBy>DORIS EDITH SANCHEZ ACEVEDO POLANCO</cp:lastModifiedBy>
  <cp:revision>1</cp:revision>
  <dcterms:created xsi:type="dcterms:W3CDTF">2021-04-08T19:02:46Z</dcterms:created>
  <dcterms:modified xsi:type="dcterms:W3CDTF">2021-04-08T19:11:27Z</dcterms:modified>
</cp:coreProperties>
</file>