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27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6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79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1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2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86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9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2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4/8/2021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7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7468962-6189-43AD-BB02-A6F88AD0E5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2E68D-E9CA-4A00-AE2B-17BCDFABC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ibra óptica arcoíris en estilo abstracto">
            <a:extLst>
              <a:ext uri="{FF2B5EF4-FFF2-40B4-BE49-F238E27FC236}">
                <a16:creationId xmlns:a16="http://schemas.microsoft.com/office/drawing/2014/main" id="{5DEEE359-E733-488C-ACDC-544F51B50B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</a:blip>
          <a:srcRect t="4072" b="11659"/>
          <a:stretch/>
        </p:blipFill>
        <p:spPr>
          <a:xfrm>
            <a:off x="20" y="-4069"/>
            <a:ext cx="1219198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8DE507C-B0E2-4198-8878-7466C27A1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359239"/>
            <a:ext cx="10363199" cy="1600199"/>
          </a:xfrm>
        </p:spPr>
        <p:txBody>
          <a:bodyPr anchor="t">
            <a:normAutofit/>
          </a:bodyPr>
          <a:lstStyle/>
          <a:p>
            <a:pPr algn="ctr"/>
            <a:r>
              <a:rPr lang="es-P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CONTEXTUALIZACIÓN DE LA PROBLEMÁTICA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1304CE-399E-4EFB-AC6F-CA3ABE76C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346787-55AA-410B-9763-FB4DF19D5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74228F0-C94A-49D1-98AF-F8C229FF0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49911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C5F0E5C-AB75-49D9-8D9B-727A524E4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AC15D5F2-565E-4C61-AAB5-E8D5FA7B8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428" y="2351315"/>
            <a:ext cx="11321143" cy="4093029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s-P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 pertinencia de esta investigación reside en que al examinar tres textos de la tradición oral ngäbe y contrastarlos con dos obras de la narrativa contemporánea, “La noche de las aves” y </a:t>
            </a:r>
            <a:r>
              <a:rPr lang="es-PA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Una sola huella</a:t>
            </a:r>
            <a:r>
              <a:rPr lang="es-P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se pone en perspectiva la posibilidad de entablar un diálogo que puede ser muy productivo al propiciarse la discusión que se deriva de la inter e intrarrelaciones, analogías, contrastes y otras valoraciones de los textos, así como de la exploración de esas culturas y discursos estéticos.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3685548812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2"/>
      </a:lt2>
      <a:accent1>
        <a:srgbClr val="C64A6B"/>
      </a:accent1>
      <a:accent2>
        <a:srgbClr val="B4388D"/>
      </a:accent2>
      <a:accent3>
        <a:srgbClr val="BA4AC6"/>
      </a:accent3>
      <a:accent4>
        <a:srgbClr val="7438B4"/>
      </a:accent4>
      <a:accent5>
        <a:srgbClr val="524AC6"/>
      </a:accent5>
      <a:accent6>
        <a:srgbClr val="3863B4"/>
      </a:accent6>
      <a:hlink>
        <a:srgbClr val="7055C6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Elephant</vt:lpstr>
      <vt:lpstr>Times New Roman</vt:lpstr>
      <vt:lpstr>Univers Condensed</vt:lpstr>
      <vt:lpstr>MemoVTI</vt:lpstr>
      <vt:lpstr>CONTEXTUALIZACIÓN DE LA PROBLEMÁTICA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CONTEXTUALIZACIÓN DE LA PROBLEMÁTICA</dc:title>
  <dc:creator>DORIS EDITH SANCHEZ ACEVEDO POLANCO</dc:creator>
  <cp:lastModifiedBy>DORIS EDITH SANCHEZ ACEVEDO POLANCO</cp:lastModifiedBy>
  <cp:revision>1</cp:revision>
  <dcterms:created xsi:type="dcterms:W3CDTF">2021-04-08T21:06:05Z</dcterms:created>
  <dcterms:modified xsi:type="dcterms:W3CDTF">2021-04-08T21:10:22Z</dcterms:modified>
</cp:coreProperties>
</file>