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6" d="100"/>
          <a:sy n="66" d="100"/>
        </p:scale>
        <p:origin x="81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1EB86F-F2F0-42FB-9628-123375D783D4}"/>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ES_tradnl"/>
          </a:p>
        </p:txBody>
      </p:sp>
      <p:sp>
        <p:nvSpPr>
          <p:cNvPr id="3" name="Subtítulo 2">
            <a:extLst>
              <a:ext uri="{FF2B5EF4-FFF2-40B4-BE49-F238E27FC236}">
                <a16:creationId xmlns:a16="http://schemas.microsoft.com/office/drawing/2014/main" id="{9BBA5B70-A903-407E-82A0-C8D6A46A64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ES_tradnl"/>
          </a:p>
        </p:txBody>
      </p:sp>
      <p:sp>
        <p:nvSpPr>
          <p:cNvPr id="4" name="Marcador de fecha 3">
            <a:extLst>
              <a:ext uri="{FF2B5EF4-FFF2-40B4-BE49-F238E27FC236}">
                <a16:creationId xmlns:a16="http://schemas.microsoft.com/office/drawing/2014/main" id="{3C56BEA4-FD69-47C0-8CAA-60C6CF62919D}"/>
              </a:ext>
            </a:extLst>
          </p:cNvPr>
          <p:cNvSpPr>
            <a:spLocks noGrp="1"/>
          </p:cNvSpPr>
          <p:nvPr>
            <p:ph type="dt" sz="half" idx="10"/>
          </p:nvPr>
        </p:nvSpPr>
        <p:spPr/>
        <p:txBody>
          <a:bodyPr/>
          <a:lstStyle/>
          <a:p>
            <a:fld id="{4E3690D6-7D62-429D-BCE8-F9439E499ED2}" type="datetimeFigureOut">
              <a:rPr lang="es-ES_tradnl" smtClean="0"/>
              <a:t>08/04/2021</a:t>
            </a:fld>
            <a:endParaRPr lang="es-ES_tradnl"/>
          </a:p>
        </p:txBody>
      </p:sp>
      <p:sp>
        <p:nvSpPr>
          <p:cNvPr id="5" name="Marcador de pie de página 4">
            <a:extLst>
              <a:ext uri="{FF2B5EF4-FFF2-40B4-BE49-F238E27FC236}">
                <a16:creationId xmlns:a16="http://schemas.microsoft.com/office/drawing/2014/main" id="{0C3C75BD-9926-40D9-A08B-FFF2E25E8265}"/>
              </a:ext>
            </a:extLst>
          </p:cNvPr>
          <p:cNvSpPr>
            <a:spLocks noGrp="1"/>
          </p:cNvSpPr>
          <p:nvPr>
            <p:ph type="ftr" sz="quarter" idx="11"/>
          </p:nvPr>
        </p:nvSpPr>
        <p:spPr/>
        <p:txBody>
          <a:bodyPr/>
          <a:lstStyle/>
          <a:p>
            <a:endParaRPr lang="es-ES_tradnl"/>
          </a:p>
        </p:txBody>
      </p:sp>
      <p:sp>
        <p:nvSpPr>
          <p:cNvPr id="6" name="Marcador de número de diapositiva 5">
            <a:extLst>
              <a:ext uri="{FF2B5EF4-FFF2-40B4-BE49-F238E27FC236}">
                <a16:creationId xmlns:a16="http://schemas.microsoft.com/office/drawing/2014/main" id="{67D60EF1-E2A9-4C7C-951B-6727B6A8F2CD}"/>
              </a:ext>
            </a:extLst>
          </p:cNvPr>
          <p:cNvSpPr>
            <a:spLocks noGrp="1"/>
          </p:cNvSpPr>
          <p:nvPr>
            <p:ph type="sldNum" sz="quarter" idx="12"/>
          </p:nvPr>
        </p:nvSpPr>
        <p:spPr/>
        <p:txBody>
          <a:bodyPr/>
          <a:lstStyle/>
          <a:p>
            <a:fld id="{AE0F894D-37CD-4527-B5CE-5B2AF7A76A33}" type="slidenum">
              <a:rPr lang="es-ES_tradnl" smtClean="0"/>
              <a:t>‹Nº›</a:t>
            </a:fld>
            <a:endParaRPr lang="es-ES_tradnl"/>
          </a:p>
        </p:txBody>
      </p:sp>
    </p:spTree>
    <p:extLst>
      <p:ext uri="{BB962C8B-B14F-4D97-AF65-F5344CB8AC3E}">
        <p14:creationId xmlns:p14="http://schemas.microsoft.com/office/powerpoint/2010/main" val="16662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3AF1F7-1253-4450-8340-F8A4D0E3EE79}"/>
              </a:ext>
            </a:extLst>
          </p:cNvPr>
          <p:cNvSpPr>
            <a:spLocks noGrp="1"/>
          </p:cNvSpPr>
          <p:nvPr>
            <p:ph type="title"/>
          </p:nvPr>
        </p:nvSpPr>
        <p:spPr/>
        <p:txBody>
          <a:bodyPr/>
          <a:lstStyle/>
          <a:p>
            <a:r>
              <a:rPr lang="es-ES"/>
              <a:t>Haga clic para modificar el estilo de título del patrón</a:t>
            </a:r>
            <a:endParaRPr lang="es-ES_tradnl"/>
          </a:p>
        </p:txBody>
      </p:sp>
      <p:sp>
        <p:nvSpPr>
          <p:cNvPr id="3" name="Marcador de texto vertical 2">
            <a:extLst>
              <a:ext uri="{FF2B5EF4-FFF2-40B4-BE49-F238E27FC236}">
                <a16:creationId xmlns:a16="http://schemas.microsoft.com/office/drawing/2014/main" id="{FA1092AE-B620-431C-A78A-D7DB6A09DD67}"/>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fecha 3">
            <a:extLst>
              <a:ext uri="{FF2B5EF4-FFF2-40B4-BE49-F238E27FC236}">
                <a16:creationId xmlns:a16="http://schemas.microsoft.com/office/drawing/2014/main" id="{35ACB3E0-8A09-49E5-B0E8-3D09452A37DB}"/>
              </a:ext>
            </a:extLst>
          </p:cNvPr>
          <p:cNvSpPr>
            <a:spLocks noGrp="1"/>
          </p:cNvSpPr>
          <p:nvPr>
            <p:ph type="dt" sz="half" idx="10"/>
          </p:nvPr>
        </p:nvSpPr>
        <p:spPr/>
        <p:txBody>
          <a:bodyPr/>
          <a:lstStyle/>
          <a:p>
            <a:fld id="{4E3690D6-7D62-429D-BCE8-F9439E499ED2}" type="datetimeFigureOut">
              <a:rPr lang="es-ES_tradnl" smtClean="0"/>
              <a:t>08/04/2021</a:t>
            </a:fld>
            <a:endParaRPr lang="es-ES_tradnl"/>
          </a:p>
        </p:txBody>
      </p:sp>
      <p:sp>
        <p:nvSpPr>
          <p:cNvPr id="5" name="Marcador de pie de página 4">
            <a:extLst>
              <a:ext uri="{FF2B5EF4-FFF2-40B4-BE49-F238E27FC236}">
                <a16:creationId xmlns:a16="http://schemas.microsoft.com/office/drawing/2014/main" id="{3D3AF727-48B3-4B8B-9DE4-7098DCB19D3B}"/>
              </a:ext>
            </a:extLst>
          </p:cNvPr>
          <p:cNvSpPr>
            <a:spLocks noGrp="1"/>
          </p:cNvSpPr>
          <p:nvPr>
            <p:ph type="ftr" sz="quarter" idx="11"/>
          </p:nvPr>
        </p:nvSpPr>
        <p:spPr/>
        <p:txBody>
          <a:bodyPr/>
          <a:lstStyle/>
          <a:p>
            <a:endParaRPr lang="es-ES_tradnl"/>
          </a:p>
        </p:txBody>
      </p:sp>
      <p:sp>
        <p:nvSpPr>
          <p:cNvPr id="6" name="Marcador de número de diapositiva 5">
            <a:extLst>
              <a:ext uri="{FF2B5EF4-FFF2-40B4-BE49-F238E27FC236}">
                <a16:creationId xmlns:a16="http://schemas.microsoft.com/office/drawing/2014/main" id="{AA552FA0-F5DA-49CB-A8D2-8310FDDB8611}"/>
              </a:ext>
            </a:extLst>
          </p:cNvPr>
          <p:cNvSpPr>
            <a:spLocks noGrp="1"/>
          </p:cNvSpPr>
          <p:nvPr>
            <p:ph type="sldNum" sz="quarter" idx="12"/>
          </p:nvPr>
        </p:nvSpPr>
        <p:spPr/>
        <p:txBody>
          <a:bodyPr/>
          <a:lstStyle/>
          <a:p>
            <a:fld id="{AE0F894D-37CD-4527-B5CE-5B2AF7A76A33}" type="slidenum">
              <a:rPr lang="es-ES_tradnl" smtClean="0"/>
              <a:t>‹Nº›</a:t>
            </a:fld>
            <a:endParaRPr lang="es-ES_tradnl"/>
          </a:p>
        </p:txBody>
      </p:sp>
    </p:spTree>
    <p:extLst>
      <p:ext uri="{BB962C8B-B14F-4D97-AF65-F5344CB8AC3E}">
        <p14:creationId xmlns:p14="http://schemas.microsoft.com/office/powerpoint/2010/main" val="1572700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5E27626-07E1-4BA3-9378-DDCD7418E5F9}"/>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ES_tradnl"/>
          </a:p>
        </p:txBody>
      </p:sp>
      <p:sp>
        <p:nvSpPr>
          <p:cNvPr id="3" name="Marcador de texto vertical 2">
            <a:extLst>
              <a:ext uri="{FF2B5EF4-FFF2-40B4-BE49-F238E27FC236}">
                <a16:creationId xmlns:a16="http://schemas.microsoft.com/office/drawing/2014/main" id="{4D2C244E-B197-4ADA-9D0B-70A8053A2307}"/>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fecha 3">
            <a:extLst>
              <a:ext uri="{FF2B5EF4-FFF2-40B4-BE49-F238E27FC236}">
                <a16:creationId xmlns:a16="http://schemas.microsoft.com/office/drawing/2014/main" id="{E241D24D-0BB4-4E04-91EB-1E314E6E0283}"/>
              </a:ext>
            </a:extLst>
          </p:cNvPr>
          <p:cNvSpPr>
            <a:spLocks noGrp="1"/>
          </p:cNvSpPr>
          <p:nvPr>
            <p:ph type="dt" sz="half" idx="10"/>
          </p:nvPr>
        </p:nvSpPr>
        <p:spPr/>
        <p:txBody>
          <a:bodyPr/>
          <a:lstStyle/>
          <a:p>
            <a:fld id="{4E3690D6-7D62-429D-BCE8-F9439E499ED2}" type="datetimeFigureOut">
              <a:rPr lang="es-ES_tradnl" smtClean="0"/>
              <a:t>08/04/2021</a:t>
            </a:fld>
            <a:endParaRPr lang="es-ES_tradnl"/>
          </a:p>
        </p:txBody>
      </p:sp>
      <p:sp>
        <p:nvSpPr>
          <p:cNvPr id="5" name="Marcador de pie de página 4">
            <a:extLst>
              <a:ext uri="{FF2B5EF4-FFF2-40B4-BE49-F238E27FC236}">
                <a16:creationId xmlns:a16="http://schemas.microsoft.com/office/drawing/2014/main" id="{6F67D65D-61AB-4218-8BA8-5D961646690C}"/>
              </a:ext>
            </a:extLst>
          </p:cNvPr>
          <p:cNvSpPr>
            <a:spLocks noGrp="1"/>
          </p:cNvSpPr>
          <p:nvPr>
            <p:ph type="ftr" sz="quarter" idx="11"/>
          </p:nvPr>
        </p:nvSpPr>
        <p:spPr/>
        <p:txBody>
          <a:bodyPr/>
          <a:lstStyle/>
          <a:p>
            <a:endParaRPr lang="es-ES_tradnl"/>
          </a:p>
        </p:txBody>
      </p:sp>
      <p:sp>
        <p:nvSpPr>
          <p:cNvPr id="6" name="Marcador de número de diapositiva 5">
            <a:extLst>
              <a:ext uri="{FF2B5EF4-FFF2-40B4-BE49-F238E27FC236}">
                <a16:creationId xmlns:a16="http://schemas.microsoft.com/office/drawing/2014/main" id="{529527D4-C3C8-40D6-BE07-9DB3544A387D}"/>
              </a:ext>
            </a:extLst>
          </p:cNvPr>
          <p:cNvSpPr>
            <a:spLocks noGrp="1"/>
          </p:cNvSpPr>
          <p:nvPr>
            <p:ph type="sldNum" sz="quarter" idx="12"/>
          </p:nvPr>
        </p:nvSpPr>
        <p:spPr/>
        <p:txBody>
          <a:bodyPr/>
          <a:lstStyle/>
          <a:p>
            <a:fld id="{AE0F894D-37CD-4527-B5CE-5B2AF7A76A33}" type="slidenum">
              <a:rPr lang="es-ES_tradnl" smtClean="0"/>
              <a:t>‹Nº›</a:t>
            </a:fld>
            <a:endParaRPr lang="es-ES_tradnl"/>
          </a:p>
        </p:txBody>
      </p:sp>
    </p:spTree>
    <p:extLst>
      <p:ext uri="{BB962C8B-B14F-4D97-AF65-F5344CB8AC3E}">
        <p14:creationId xmlns:p14="http://schemas.microsoft.com/office/powerpoint/2010/main" val="1166226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B75A78-93E3-462B-9157-76444B5A41FB}"/>
              </a:ext>
            </a:extLst>
          </p:cNvPr>
          <p:cNvSpPr>
            <a:spLocks noGrp="1"/>
          </p:cNvSpPr>
          <p:nvPr>
            <p:ph type="title"/>
          </p:nvPr>
        </p:nvSpPr>
        <p:spPr/>
        <p:txBody>
          <a:bodyPr/>
          <a:lstStyle/>
          <a:p>
            <a:r>
              <a:rPr lang="es-ES"/>
              <a:t>Haga clic para modificar el estilo de título del patrón</a:t>
            </a:r>
            <a:endParaRPr lang="es-ES_tradnl"/>
          </a:p>
        </p:txBody>
      </p:sp>
      <p:sp>
        <p:nvSpPr>
          <p:cNvPr id="3" name="Marcador de contenido 2">
            <a:extLst>
              <a:ext uri="{FF2B5EF4-FFF2-40B4-BE49-F238E27FC236}">
                <a16:creationId xmlns:a16="http://schemas.microsoft.com/office/drawing/2014/main" id="{3AF10B56-C80B-4FA8-86AC-78BA23F10CE5}"/>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fecha 3">
            <a:extLst>
              <a:ext uri="{FF2B5EF4-FFF2-40B4-BE49-F238E27FC236}">
                <a16:creationId xmlns:a16="http://schemas.microsoft.com/office/drawing/2014/main" id="{AC8CF3EA-E5FC-457F-97B3-BEFDF7515CAA}"/>
              </a:ext>
            </a:extLst>
          </p:cNvPr>
          <p:cNvSpPr>
            <a:spLocks noGrp="1"/>
          </p:cNvSpPr>
          <p:nvPr>
            <p:ph type="dt" sz="half" idx="10"/>
          </p:nvPr>
        </p:nvSpPr>
        <p:spPr/>
        <p:txBody>
          <a:bodyPr/>
          <a:lstStyle/>
          <a:p>
            <a:fld id="{4E3690D6-7D62-429D-BCE8-F9439E499ED2}" type="datetimeFigureOut">
              <a:rPr lang="es-ES_tradnl" smtClean="0"/>
              <a:t>08/04/2021</a:t>
            </a:fld>
            <a:endParaRPr lang="es-ES_tradnl"/>
          </a:p>
        </p:txBody>
      </p:sp>
      <p:sp>
        <p:nvSpPr>
          <p:cNvPr id="5" name="Marcador de pie de página 4">
            <a:extLst>
              <a:ext uri="{FF2B5EF4-FFF2-40B4-BE49-F238E27FC236}">
                <a16:creationId xmlns:a16="http://schemas.microsoft.com/office/drawing/2014/main" id="{5633E0B0-DE27-49FA-B2D2-AE944A24C9A5}"/>
              </a:ext>
            </a:extLst>
          </p:cNvPr>
          <p:cNvSpPr>
            <a:spLocks noGrp="1"/>
          </p:cNvSpPr>
          <p:nvPr>
            <p:ph type="ftr" sz="quarter" idx="11"/>
          </p:nvPr>
        </p:nvSpPr>
        <p:spPr/>
        <p:txBody>
          <a:bodyPr/>
          <a:lstStyle/>
          <a:p>
            <a:endParaRPr lang="es-ES_tradnl"/>
          </a:p>
        </p:txBody>
      </p:sp>
      <p:sp>
        <p:nvSpPr>
          <p:cNvPr id="6" name="Marcador de número de diapositiva 5">
            <a:extLst>
              <a:ext uri="{FF2B5EF4-FFF2-40B4-BE49-F238E27FC236}">
                <a16:creationId xmlns:a16="http://schemas.microsoft.com/office/drawing/2014/main" id="{B863289F-7735-4C18-BDB2-17EFDF068491}"/>
              </a:ext>
            </a:extLst>
          </p:cNvPr>
          <p:cNvSpPr>
            <a:spLocks noGrp="1"/>
          </p:cNvSpPr>
          <p:nvPr>
            <p:ph type="sldNum" sz="quarter" idx="12"/>
          </p:nvPr>
        </p:nvSpPr>
        <p:spPr/>
        <p:txBody>
          <a:bodyPr/>
          <a:lstStyle/>
          <a:p>
            <a:fld id="{AE0F894D-37CD-4527-B5CE-5B2AF7A76A33}" type="slidenum">
              <a:rPr lang="es-ES_tradnl" smtClean="0"/>
              <a:t>‹Nº›</a:t>
            </a:fld>
            <a:endParaRPr lang="es-ES_tradnl"/>
          </a:p>
        </p:txBody>
      </p:sp>
    </p:spTree>
    <p:extLst>
      <p:ext uri="{BB962C8B-B14F-4D97-AF65-F5344CB8AC3E}">
        <p14:creationId xmlns:p14="http://schemas.microsoft.com/office/powerpoint/2010/main" val="3289446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69D843-F7D0-4436-A069-B9E83BF7722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ES_tradnl"/>
          </a:p>
        </p:txBody>
      </p:sp>
      <p:sp>
        <p:nvSpPr>
          <p:cNvPr id="3" name="Marcador de texto 2">
            <a:extLst>
              <a:ext uri="{FF2B5EF4-FFF2-40B4-BE49-F238E27FC236}">
                <a16:creationId xmlns:a16="http://schemas.microsoft.com/office/drawing/2014/main" id="{E7407E46-DC94-4FFA-A568-F55A9CFEF3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E4C7DD22-E7ED-4B4B-8C6E-CAAAD2DB7CB0}"/>
              </a:ext>
            </a:extLst>
          </p:cNvPr>
          <p:cNvSpPr>
            <a:spLocks noGrp="1"/>
          </p:cNvSpPr>
          <p:nvPr>
            <p:ph type="dt" sz="half" idx="10"/>
          </p:nvPr>
        </p:nvSpPr>
        <p:spPr/>
        <p:txBody>
          <a:bodyPr/>
          <a:lstStyle/>
          <a:p>
            <a:fld id="{4E3690D6-7D62-429D-BCE8-F9439E499ED2}" type="datetimeFigureOut">
              <a:rPr lang="es-ES_tradnl" smtClean="0"/>
              <a:t>08/04/2021</a:t>
            </a:fld>
            <a:endParaRPr lang="es-ES_tradnl"/>
          </a:p>
        </p:txBody>
      </p:sp>
      <p:sp>
        <p:nvSpPr>
          <p:cNvPr id="5" name="Marcador de pie de página 4">
            <a:extLst>
              <a:ext uri="{FF2B5EF4-FFF2-40B4-BE49-F238E27FC236}">
                <a16:creationId xmlns:a16="http://schemas.microsoft.com/office/drawing/2014/main" id="{B89AAACC-9615-4164-8CD3-B2194924A63B}"/>
              </a:ext>
            </a:extLst>
          </p:cNvPr>
          <p:cNvSpPr>
            <a:spLocks noGrp="1"/>
          </p:cNvSpPr>
          <p:nvPr>
            <p:ph type="ftr" sz="quarter" idx="11"/>
          </p:nvPr>
        </p:nvSpPr>
        <p:spPr/>
        <p:txBody>
          <a:bodyPr/>
          <a:lstStyle/>
          <a:p>
            <a:endParaRPr lang="es-ES_tradnl"/>
          </a:p>
        </p:txBody>
      </p:sp>
      <p:sp>
        <p:nvSpPr>
          <p:cNvPr id="6" name="Marcador de número de diapositiva 5">
            <a:extLst>
              <a:ext uri="{FF2B5EF4-FFF2-40B4-BE49-F238E27FC236}">
                <a16:creationId xmlns:a16="http://schemas.microsoft.com/office/drawing/2014/main" id="{8505C16D-23EE-4290-8AE4-D2232B426802}"/>
              </a:ext>
            </a:extLst>
          </p:cNvPr>
          <p:cNvSpPr>
            <a:spLocks noGrp="1"/>
          </p:cNvSpPr>
          <p:nvPr>
            <p:ph type="sldNum" sz="quarter" idx="12"/>
          </p:nvPr>
        </p:nvSpPr>
        <p:spPr/>
        <p:txBody>
          <a:bodyPr/>
          <a:lstStyle/>
          <a:p>
            <a:fld id="{AE0F894D-37CD-4527-B5CE-5B2AF7A76A33}" type="slidenum">
              <a:rPr lang="es-ES_tradnl" smtClean="0"/>
              <a:t>‹Nº›</a:t>
            </a:fld>
            <a:endParaRPr lang="es-ES_tradnl"/>
          </a:p>
        </p:txBody>
      </p:sp>
    </p:spTree>
    <p:extLst>
      <p:ext uri="{BB962C8B-B14F-4D97-AF65-F5344CB8AC3E}">
        <p14:creationId xmlns:p14="http://schemas.microsoft.com/office/powerpoint/2010/main" val="845879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456613-7FF6-456C-B9E7-AE824AEC4E6C}"/>
              </a:ext>
            </a:extLst>
          </p:cNvPr>
          <p:cNvSpPr>
            <a:spLocks noGrp="1"/>
          </p:cNvSpPr>
          <p:nvPr>
            <p:ph type="title"/>
          </p:nvPr>
        </p:nvSpPr>
        <p:spPr/>
        <p:txBody>
          <a:bodyPr/>
          <a:lstStyle/>
          <a:p>
            <a:r>
              <a:rPr lang="es-ES"/>
              <a:t>Haga clic para modificar el estilo de título del patrón</a:t>
            </a:r>
            <a:endParaRPr lang="es-ES_tradnl"/>
          </a:p>
        </p:txBody>
      </p:sp>
      <p:sp>
        <p:nvSpPr>
          <p:cNvPr id="3" name="Marcador de contenido 2">
            <a:extLst>
              <a:ext uri="{FF2B5EF4-FFF2-40B4-BE49-F238E27FC236}">
                <a16:creationId xmlns:a16="http://schemas.microsoft.com/office/drawing/2014/main" id="{3632D445-03C5-4444-B4DE-267F26B21627}"/>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contenido 3">
            <a:extLst>
              <a:ext uri="{FF2B5EF4-FFF2-40B4-BE49-F238E27FC236}">
                <a16:creationId xmlns:a16="http://schemas.microsoft.com/office/drawing/2014/main" id="{F1BDDDA2-C1C7-4602-9451-00EBD6096CBE}"/>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5" name="Marcador de fecha 4">
            <a:extLst>
              <a:ext uri="{FF2B5EF4-FFF2-40B4-BE49-F238E27FC236}">
                <a16:creationId xmlns:a16="http://schemas.microsoft.com/office/drawing/2014/main" id="{91C740ED-6107-49B2-BB20-08658E2A42BB}"/>
              </a:ext>
            </a:extLst>
          </p:cNvPr>
          <p:cNvSpPr>
            <a:spLocks noGrp="1"/>
          </p:cNvSpPr>
          <p:nvPr>
            <p:ph type="dt" sz="half" idx="10"/>
          </p:nvPr>
        </p:nvSpPr>
        <p:spPr/>
        <p:txBody>
          <a:bodyPr/>
          <a:lstStyle/>
          <a:p>
            <a:fld id="{4E3690D6-7D62-429D-BCE8-F9439E499ED2}" type="datetimeFigureOut">
              <a:rPr lang="es-ES_tradnl" smtClean="0"/>
              <a:t>08/04/2021</a:t>
            </a:fld>
            <a:endParaRPr lang="es-ES_tradnl"/>
          </a:p>
        </p:txBody>
      </p:sp>
      <p:sp>
        <p:nvSpPr>
          <p:cNvPr id="6" name="Marcador de pie de página 5">
            <a:extLst>
              <a:ext uri="{FF2B5EF4-FFF2-40B4-BE49-F238E27FC236}">
                <a16:creationId xmlns:a16="http://schemas.microsoft.com/office/drawing/2014/main" id="{10170DBD-22F7-4B64-A5B0-F7424DD4A7DB}"/>
              </a:ext>
            </a:extLst>
          </p:cNvPr>
          <p:cNvSpPr>
            <a:spLocks noGrp="1"/>
          </p:cNvSpPr>
          <p:nvPr>
            <p:ph type="ftr" sz="quarter" idx="11"/>
          </p:nvPr>
        </p:nvSpPr>
        <p:spPr/>
        <p:txBody>
          <a:bodyPr/>
          <a:lstStyle/>
          <a:p>
            <a:endParaRPr lang="es-ES_tradnl"/>
          </a:p>
        </p:txBody>
      </p:sp>
      <p:sp>
        <p:nvSpPr>
          <p:cNvPr id="7" name="Marcador de número de diapositiva 6">
            <a:extLst>
              <a:ext uri="{FF2B5EF4-FFF2-40B4-BE49-F238E27FC236}">
                <a16:creationId xmlns:a16="http://schemas.microsoft.com/office/drawing/2014/main" id="{C52DEB0F-C609-4EEB-9362-CFECC6160F90}"/>
              </a:ext>
            </a:extLst>
          </p:cNvPr>
          <p:cNvSpPr>
            <a:spLocks noGrp="1"/>
          </p:cNvSpPr>
          <p:nvPr>
            <p:ph type="sldNum" sz="quarter" idx="12"/>
          </p:nvPr>
        </p:nvSpPr>
        <p:spPr/>
        <p:txBody>
          <a:bodyPr/>
          <a:lstStyle/>
          <a:p>
            <a:fld id="{AE0F894D-37CD-4527-B5CE-5B2AF7A76A33}" type="slidenum">
              <a:rPr lang="es-ES_tradnl" smtClean="0"/>
              <a:t>‹Nº›</a:t>
            </a:fld>
            <a:endParaRPr lang="es-ES_tradnl"/>
          </a:p>
        </p:txBody>
      </p:sp>
    </p:spTree>
    <p:extLst>
      <p:ext uri="{BB962C8B-B14F-4D97-AF65-F5344CB8AC3E}">
        <p14:creationId xmlns:p14="http://schemas.microsoft.com/office/powerpoint/2010/main" val="104909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2192E8-A484-42AD-BFCB-42168DB2FE79}"/>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ES_tradnl"/>
          </a:p>
        </p:txBody>
      </p:sp>
      <p:sp>
        <p:nvSpPr>
          <p:cNvPr id="3" name="Marcador de texto 2">
            <a:extLst>
              <a:ext uri="{FF2B5EF4-FFF2-40B4-BE49-F238E27FC236}">
                <a16:creationId xmlns:a16="http://schemas.microsoft.com/office/drawing/2014/main" id="{B9BB4EE4-3A57-40F5-A426-3D339C64B4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5C9A37A8-D22B-4E13-9E29-F249BF5DE83D}"/>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5" name="Marcador de texto 4">
            <a:extLst>
              <a:ext uri="{FF2B5EF4-FFF2-40B4-BE49-F238E27FC236}">
                <a16:creationId xmlns:a16="http://schemas.microsoft.com/office/drawing/2014/main" id="{A6619644-A6C3-4A2F-8878-4EA79D3852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E76F145-1685-4D3C-ADF9-1B5C2001DFA4}"/>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7" name="Marcador de fecha 6">
            <a:extLst>
              <a:ext uri="{FF2B5EF4-FFF2-40B4-BE49-F238E27FC236}">
                <a16:creationId xmlns:a16="http://schemas.microsoft.com/office/drawing/2014/main" id="{19500CD4-C29A-4600-B63C-CBDB36F14CAB}"/>
              </a:ext>
            </a:extLst>
          </p:cNvPr>
          <p:cNvSpPr>
            <a:spLocks noGrp="1"/>
          </p:cNvSpPr>
          <p:nvPr>
            <p:ph type="dt" sz="half" idx="10"/>
          </p:nvPr>
        </p:nvSpPr>
        <p:spPr/>
        <p:txBody>
          <a:bodyPr/>
          <a:lstStyle/>
          <a:p>
            <a:fld id="{4E3690D6-7D62-429D-BCE8-F9439E499ED2}" type="datetimeFigureOut">
              <a:rPr lang="es-ES_tradnl" smtClean="0"/>
              <a:t>08/04/2021</a:t>
            </a:fld>
            <a:endParaRPr lang="es-ES_tradnl"/>
          </a:p>
        </p:txBody>
      </p:sp>
      <p:sp>
        <p:nvSpPr>
          <p:cNvPr id="8" name="Marcador de pie de página 7">
            <a:extLst>
              <a:ext uri="{FF2B5EF4-FFF2-40B4-BE49-F238E27FC236}">
                <a16:creationId xmlns:a16="http://schemas.microsoft.com/office/drawing/2014/main" id="{B54084B4-72CC-4011-8860-F353287D7FDC}"/>
              </a:ext>
            </a:extLst>
          </p:cNvPr>
          <p:cNvSpPr>
            <a:spLocks noGrp="1"/>
          </p:cNvSpPr>
          <p:nvPr>
            <p:ph type="ftr" sz="quarter" idx="11"/>
          </p:nvPr>
        </p:nvSpPr>
        <p:spPr/>
        <p:txBody>
          <a:bodyPr/>
          <a:lstStyle/>
          <a:p>
            <a:endParaRPr lang="es-ES_tradnl"/>
          </a:p>
        </p:txBody>
      </p:sp>
      <p:sp>
        <p:nvSpPr>
          <p:cNvPr id="9" name="Marcador de número de diapositiva 8">
            <a:extLst>
              <a:ext uri="{FF2B5EF4-FFF2-40B4-BE49-F238E27FC236}">
                <a16:creationId xmlns:a16="http://schemas.microsoft.com/office/drawing/2014/main" id="{B68D2FF4-4187-490E-B9E0-D53815B3AD07}"/>
              </a:ext>
            </a:extLst>
          </p:cNvPr>
          <p:cNvSpPr>
            <a:spLocks noGrp="1"/>
          </p:cNvSpPr>
          <p:nvPr>
            <p:ph type="sldNum" sz="quarter" idx="12"/>
          </p:nvPr>
        </p:nvSpPr>
        <p:spPr/>
        <p:txBody>
          <a:bodyPr/>
          <a:lstStyle/>
          <a:p>
            <a:fld id="{AE0F894D-37CD-4527-B5CE-5B2AF7A76A33}" type="slidenum">
              <a:rPr lang="es-ES_tradnl" smtClean="0"/>
              <a:t>‹Nº›</a:t>
            </a:fld>
            <a:endParaRPr lang="es-ES_tradnl"/>
          </a:p>
        </p:txBody>
      </p:sp>
    </p:spTree>
    <p:extLst>
      <p:ext uri="{BB962C8B-B14F-4D97-AF65-F5344CB8AC3E}">
        <p14:creationId xmlns:p14="http://schemas.microsoft.com/office/powerpoint/2010/main" val="772339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9B974C-A5D2-465F-A02A-15A10D123759}"/>
              </a:ext>
            </a:extLst>
          </p:cNvPr>
          <p:cNvSpPr>
            <a:spLocks noGrp="1"/>
          </p:cNvSpPr>
          <p:nvPr>
            <p:ph type="title"/>
          </p:nvPr>
        </p:nvSpPr>
        <p:spPr/>
        <p:txBody>
          <a:bodyPr/>
          <a:lstStyle/>
          <a:p>
            <a:r>
              <a:rPr lang="es-ES"/>
              <a:t>Haga clic para modificar el estilo de título del patrón</a:t>
            </a:r>
            <a:endParaRPr lang="es-ES_tradnl"/>
          </a:p>
        </p:txBody>
      </p:sp>
      <p:sp>
        <p:nvSpPr>
          <p:cNvPr id="3" name="Marcador de fecha 2">
            <a:extLst>
              <a:ext uri="{FF2B5EF4-FFF2-40B4-BE49-F238E27FC236}">
                <a16:creationId xmlns:a16="http://schemas.microsoft.com/office/drawing/2014/main" id="{98B4BE27-BD41-43BF-9FCC-78E9B9910449}"/>
              </a:ext>
            </a:extLst>
          </p:cNvPr>
          <p:cNvSpPr>
            <a:spLocks noGrp="1"/>
          </p:cNvSpPr>
          <p:nvPr>
            <p:ph type="dt" sz="half" idx="10"/>
          </p:nvPr>
        </p:nvSpPr>
        <p:spPr/>
        <p:txBody>
          <a:bodyPr/>
          <a:lstStyle/>
          <a:p>
            <a:fld id="{4E3690D6-7D62-429D-BCE8-F9439E499ED2}" type="datetimeFigureOut">
              <a:rPr lang="es-ES_tradnl" smtClean="0"/>
              <a:t>08/04/2021</a:t>
            </a:fld>
            <a:endParaRPr lang="es-ES_tradnl"/>
          </a:p>
        </p:txBody>
      </p:sp>
      <p:sp>
        <p:nvSpPr>
          <p:cNvPr id="4" name="Marcador de pie de página 3">
            <a:extLst>
              <a:ext uri="{FF2B5EF4-FFF2-40B4-BE49-F238E27FC236}">
                <a16:creationId xmlns:a16="http://schemas.microsoft.com/office/drawing/2014/main" id="{B1C3A088-F90E-4635-B552-2771F4E83C2C}"/>
              </a:ext>
            </a:extLst>
          </p:cNvPr>
          <p:cNvSpPr>
            <a:spLocks noGrp="1"/>
          </p:cNvSpPr>
          <p:nvPr>
            <p:ph type="ftr" sz="quarter" idx="11"/>
          </p:nvPr>
        </p:nvSpPr>
        <p:spPr/>
        <p:txBody>
          <a:bodyPr/>
          <a:lstStyle/>
          <a:p>
            <a:endParaRPr lang="es-ES_tradnl"/>
          </a:p>
        </p:txBody>
      </p:sp>
      <p:sp>
        <p:nvSpPr>
          <p:cNvPr id="5" name="Marcador de número de diapositiva 4">
            <a:extLst>
              <a:ext uri="{FF2B5EF4-FFF2-40B4-BE49-F238E27FC236}">
                <a16:creationId xmlns:a16="http://schemas.microsoft.com/office/drawing/2014/main" id="{44BE3F9E-E2E3-408E-BA93-BEDCBA94C90A}"/>
              </a:ext>
            </a:extLst>
          </p:cNvPr>
          <p:cNvSpPr>
            <a:spLocks noGrp="1"/>
          </p:cNvSpPr>
          <p:nvPr>
            <p:ph type="sldNum" sz="quarter" idx="12"/>
          </p:nvPr>
        </p:nvSpPr>
        <p:spPr/>
        <p:txBody>
          <a:bodyPr/>
          <a:lstStyle/>
          <a:p>
            <a:fld id="{AE0F894D-37CD-4527-B5CE-5B2AF7A76A33}" type="slidenum">
              <a:rPr lang="es-ES_tradnl" smtClean="0"/>
              <a:t>‹Nº›</a:t>
            </a:fld>
            <a:endParaRPr lang="es-ES_tradnl"/>
          </a:p>
        </p:txBody>
      </p:sp>
    </p:spTree>
    <p:extLst>
      <p:ext uri="{BB962C8B-B14F-4D97-AF65-F5344CB8AC3E}">
        <p14:creationId xmlns:p14="http://schemas.microsoft.com/office/powerpoint/2010/main" val="1607315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DF43CB1-2D9D-4BDD-B052-BC60036D705D}"/>
              </a:ext>
            </a:extLst>
          </p:cNvPr>
          <p:cNvSpPr>
            <a:spLocks noGrp="1"/>
          </p:cNvSpPr>
          <p:nvPr>
            <p:ph type="dt" sz="half" idx="10"/>
          </p:nvPr>
        </p:nvSpPr>
        <p:spPr/>
        <p:txBody>
          <a:bodyPr/>
          <a:lstStyle/>
          <a:p>
            <a:fld id="{4E3690D6-7D62-429D-BCE8-F9439E499ED2}" type="datetimeFigureOut">
              <a:rPr lang="es-ES_tradnl" smtClean="0"/>
              <a:t>08/04/2021</a:t>
            </a:fld>
            <a:endParaRPr lang="es-ES_tradnl"/>
          </a:p>
        </p:txBody>
      </p:sp>
      <p:sp>
        <p:nvSpPr>
          <p:cNvPr id="3" name="Marcador de pie de página 2">
            <a:extLst>
              <a:ext uri="{FF2B5EF4-FFF2-40B4-BE49-F238E27FC236}">
                <a16:creationId xmlns:a16="http://schemas.microsoft.com/office/drawing/2014/main" id="{14734160-57E9-46B1-9238-68A43874366D}"/>
              </a:ext>
            </a:extLst>
          </p:cNvPr>
          <p:cNvSpPr>
            <a:spLocks noGrp="1"/>
          </p:cNvSpPr>
          <p:nvPr>
            <p:ph type="ftr" sz="quarter" idx="11"/>
          </p:nvPr>
        </p:nvSpPr>
        <p:spPr/>
        <p:txBody>
          <a:bodyPr/>
          <a:lstStyle/>
          <a:p>
            <a:endParaRPr lang="es-ES_tradnl"/>
          </a:p>
        </p:txBody>
      </p:sp>
      <p:sp>
        <p:nvSpPr>
          <p:cNvPr id="4" name="Marcador de número de diapositiva 3">
            <a:extLst>
              <a:ext uri="{FF2B5EF4-FFF2-40B4-BE49-F238E27FC236}">
                <a16:creationId xmlns:a16="http://schemas.microsoft.com/office/drawing/2014/main" id="{F6B21402-79F2-4147-A942-3D8BD3FB3E25}"/>
              </a:ext>
            </a:extLst>
          </p:cNvPr>
          <p:cNvSpPr>
            <a:spLocks noGrp="1"/>
          </p:cNvSpPr>
          <p:nvPr>
            <p:ph type="sldNum" sz="quarter" idx="12"/>
          </p:nvPr>
        </p:nvSpPr>
        <p:spPr/>
        <p:txBody>
          <a:bodyPr/>
          <a:lstStyle/>
          <a:p>
            <a:fld id="{AE0F894D-37CD-4527-B5CE-5B2AF7A76A33}" type="slidenum">
              <a:rPr lang="es-ES_tradnl" smtClean="0"/>
              <a:t>‹Nº›</a:t>
            </a:fld>
            <a:endParaRPr lang="es-ES_tradnl"/>
          </a:p>
        </p:txBody>
      </p:sp>
    </p:spTree>
    <p:extLst>
      <p:ext uri="{BB962C8B-B14F-4D97-AF65-F5344CB8AC3E}">
        <p14:creationId xmlns:p14="http://schemas.microsoft.com/office/powerpoint/2010/main" val="2152299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5C7C69-54A1-49AD-8AF2-9A6E0998003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S_tradnl"/>
          </a:p>
        </p:txBody>
      </p:sp>
      <p:sp>
        <p:nvSpPr>
          <p:cNvPr id="3" name="Marcador de contenido 2">
            <a:extLst>
              <a:ext uri="{FF2B5EF4-FFF2-40B4-BE49-F238E27FC236}">
                <a16:creationId xmlns:a16="http://schemas.microsoft.com/office/drawing/2014/main" id="{CCB2B9EC-C771-4CF6-B5DA-AFAF21E0D3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texto 3">
            <a:extLst>
              <a:ext uri="{FF2B5EF4-FFF2-40B4-BE49-F238E27FC236}">
                <a16:creationId xmlns:a16="http://schemas.microsoft.com/office/drawing/2014/main" id="{6FAACC01-B682-477B-9E81-8C0B9E27FE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208C02C-4ED4-41F9-9B20-9BD4486E09BB}"/>
              </a:ext>
            </a:extLst>
          </p:cNvPr>
          <p:cNvSpPr>
            <a:spLocks noGrp="1"/>
          </p:cNvSpPr>
          <p:nvPr>
            <p:ph type="dt" sz="half" idx="10"/>
          </p:nvPr>
        </p:nvSpPr>
        <p:spPr/>
        <p:txBody>
          <a:bodyPr/>
          <a:lstStyle/>
          <a:p>
            <a:fld id="{4E3690D6-7D62-429D-BCE8-F9439E499ED2}" type="datetimeFigureOut">
              <a:rPr lang="es-ES_tradnl" smtClean="0"/>
              <a:t>08/04/2021</a:t>
            </a:fld>
            <a:endParaRPr lang="es-ES_tradnl"/>
          </a:p>
        </p:txBody>
      </p:sp>
      <p:sp>
        <p:nvSpPr>
          <p:cNvPr id="6" name="Marcador de pie de página 5">
            <a:extLst>
              <a:ext uri="{FF2B5EF4-FFF2-40B4-BE49-F238E27FC236}">
                <a16:creationId xmlns:a16="http://schemas.microsoft.com/office/drawing/2014/main" id="{ED5C164F-742F-436E-B7D0-B67CC992818D}"/>
              </a:ext>
            </a:extLst>
          </p:cNvPr>
          <p:cNvSpPr>
            <a:spLocks noGrp="1"/>
          </p:cNvSpPr>
          <p:nvPr>
            <p:ph type="ftr" sz="quarter" idx="11"/>
          </p:nvPr>
        </p:nvSpPr>
        <p:spPr/>
        <p:txBody>
          <a:bodyPr/>
          <a:lstStyle/>
          <a:p>
            <a:endParaRPr lang="es-ES_tradnl"/>
          </a:p>
        </p:txBody>
      </p:sp>
      <p:sp>
        <p:nvSpPr>
          <p:cNvPr id="7" name="Marcador de número de diapositiva 6">
            <a:extLst>
              <a:ext uri="{FF2B5EF4-FFF2-40B4-BE49-F238E27FC236}">
                <a16:creationId xmlns:a16="http://schemas.microsoft.com/office/drawing/2014/main" id="{498B79DA-E5BC-40F9-8C23-02CC6AD07AAB}"/>
              </a:ext>
            </a:extLst>
          </p:cNvPr>
          <p:cNvSpPr>
            <a:spLocks noGrp="1"/>
          </p:cNvSpPr>
          <p:nvPr>
            <p:ph type="sldNum" sz="quarter" idx="12"/>
          </p:nvPr>
        </p:nvSpPr>
        <p:spPr/>
        <p:txBody>
          <a:bodyPr/>
          <a:lstStyle/>
          <a:p>
            <a:fld id="{AE0F894D-37CD-4527-B5CE-5B2AF7A76A33}" type="slidenum">
              <a:rPr lang="es-ES_tradnl" smtClean="0"/>
              <a:t>‹Nº›</a:t>
            </a:fld>
            <a:endParaRPr lang="es-ES_tradnl"/>
          </a:p>
        </p:txBody>
      </p:sp>
    </p:spTree>
    <p:extLst>
      <p:ext uri="{BB962C8B-B14F-4D97-AF65-F5344CB8AC3E}">
        <p14:creationId xmlns:p14="http://schemas.microsoft.com/office/powerpoint/2010/main" val="4098361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13AE70-2735-4A13-91D6-84E7C3D9C9A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S_tradnl"/>
          </a:p>
        </p:txBody>
      </p:sp>
      <p:sp>
        <p:nvSpPr>
          <p:cNvPr id="3" name="Marcador de posición de imagen 2">
            <a:extLst>
              <a:ext uri="{FF2B5EF4-FFF2-40B4-BE49-F238E27FC236}">
                <a16:creationId xmlns:a16="http://schemas.microsoft.com/office/drawing/2014/main" id="{642D8ECF-581B-4436-8D7F-D47F3A50ED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Marcador de texto 3">
            <a:extLst>
              <a:ext uri="{FF2B5EF4-FFF2-40B4-BE49-F238E27FC236}">
                <a16:creationId xmlns:a16="http://schemas.microsoft.com/office/drawing/2014/main" id="{B90E7B93-3406-4C9C-A058-5A769B8675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B0C253D-1F19-4ABF-BBD2-B6C6B920BF04}"/>
              </a:ext>
            </a:extLst>
          </p:cNvPr>
          <p:cNvSpPr>
            <a:spLocks noGrp="1"/>
          </p:cNvSpPr>
          <p:nvPr>
            <p:ph type="dt" sz="half" idx="10"/>
          </p:nvPr>
        </p:nvSpPr>
        <p:spPr/>
        <p:txBody>
          <a:bodyPr/>
          <a:lstStyle/>
          <a:p>
            <a:fld id="{4E3690D6-7D62-429D-BCE8-F9439E499ED2}" type="datetimeFigureOut">
              <a:rPr lang="es-ES_tradnl" smtClean="0"/>
              <a:t>08/04/2021</a:t>
            </a:fld>
            <a:endParaRPr lang="es-ES_tradnl"/>
          </a:p>
        </p:txBody>
      </p:sp>
      <p:sp>
        <p:nvSpPr>
          <p:cNvPr id="6" name="Marcador de pie de página 5">
            <a:extLst>
              <a:ext uri="{FF2B5EF4-FFF2-40B4-BE49-F238E27FC236}">
                <a16:creationId xmlns:a16="http://schemas.microsoft.com/office/drawing/2014/main" id="{7B6BE188-A285-4344-8EBD-DE87A5ACC36C}"/>
              </a:ext>
            </a:extLst>
          </p:cNvPr>
          <p:cNvSpPr>
            <a:spLocks noGrp="1"/>
          </p:cNvSpPr>
          <p:nvPr>
            <p:ph type="ftr" sz="quarter" idx="11"/>
          </p:nvPr>
        </p:nvSpPr>
        <p:spPr/>
        <p:txBody>
          <a:bodyPr/>
          <a:lstStyle/>
          <a:p>
            <a:endParaRPr lang="es-ES_tradnl"/>
          </a:p>
        </p:txBody>
      </p:sp>
      <p:sp>
        <p:nvSpPr>
          <p:cNvPr id="7" name="Marcador de número de diapositiva 6">
            <a:extLst>
              <a:ext uri="{FF2B5EF4-FFF2-40B4-BE49-F238E27FC236}">
                <a16:creationId xmlns:a16="http://schemas.microsoft.com/office/drawing/2014/main" id="{C6D4F107-CC12-4C29-80B5-12783D553EAE}"/>
              </a:ext>
            </a:extLst>
          </p:cNvPr>
          <p:cNvSpPr>
            <a:spLocks noGrp="1"/>
          </p:cNvSpPr>
          <p:nvPr>
            <p:ph type="sldNum" sz="quarter" idx="12"/>
          </p:nvPr>
        </p:nvSpPr>
        <p:spPr/>
        <p:txBody>
          <a:bodyPr/>
          <a:lstStyle/>
          <a:p>
            <a:fld id="{AE0F894D-37CD-4527-B5CE-5B2AF7A76A33}" type="slidenum">
              <a:rPr lang="es-ES_tradnl" smtClean="0"/>
              <a:t>‹Nº›</a:t>
            </a:fld>
            <a:endParaRPr lang="es-ES_tradnl"/>
          </a:p>
        </p:txBody>
      </p:sp>
    </p:spTree>
    <p:extLst>
      <p:ext uri="{BB962C8B-B14F-4D97-AF65-F5344CB8AC3E}">
        <p14:creationId xmlns:p14="http://schemas.microsoft.com/office/powerpoint/2010/main" val="3090367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5FA6999-66A5-4D09-97C8-AB6891A41D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ES_tradnl"/>
          </a:p>
        </p:txBody>
      </p:sp>
      <p:sp>
        <p:nvSpPr>
          <p:cNvPr id="3" name="Marcador de texto 2">
            <a:extLst>
              <a:ext uri="{FF2B5EF4-FFF2-40B4-BE49-F238E27FC236}">
                <a16:creationId xmlns:a16="http://schemas.microsoft.com/office/drawing/2014/main" id="{C31C2322-D7DE-4995-ADBA-214D0E6884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fecha 3">
            <a:extLst>
              <a:ext uri="{FF2B5EF4-FFF2-40B4-BE49-F238E27FC236}">
                <a16:creationId xmlns:a16="http://schemas.microsoft.com/office/drawing/2014/main" id="{4CB92223-EAD1-4E93-875D-557FAE290B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3690D6-7D62-429D-BCE8-F9439E499ED2}" type="datetimeFigureOut">
              <a:rPr lang="es-ES_tradnl" smtClean="0"/>
              <a:t>08/04/2021</a:t>
            </a:fld>
            <a:endParaRPr lang="es-ES_tradnl"/>
          </a:p>
        </p:txBody>
      </p:sp>
      <p:sp>
        <p:nvSpPr>
          <p:cNvPr id="5" name="Marcador de pie de página 4">
            <a:extLst>
              <a:ext uri="{FF2B5EF4-FFF2-40B4-BE49-F238E27FC236}">
                <a16:creationId xmlns:a16="http://schemas.microsoft.com/office/drawing/2014/main" id="{7378A2DA-103E-4D29-92A5-0F9D12A9F3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Marcador de número de diapositiva 5">
            <a:extLst>
              <a:ext uri="{FF2B5EF4-FFF2-40B4-BE49-F238E27FC236}">
                <a16:creationId xmlns:a16="http://schemas.microsoft.com/office/drawing/2014/main" id="{733AE5B5-59C9-429B-9569-D45549BCD6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0F894D-37CD-4527-B5CE-5B2AF7A76A33}" type="slidenum">
              <a:rPr lang="es-ES_tradnl" smtClean="0"/>
              <a:t>‹Nº›</a:t>
            </a:fld>
            <a:endParaRPr lang="es-ES_tradnl"/>
          </a:p>
        </p:txBody>
      </p:sp>
    </p:spTree>
    <p:extLst>
      <p:ext uri="{BB962C8B-B14F-4D97-AF65-F5344CB8AC3E}">
        <p14:creationId xmlns:p14="http://schemas.microsoft.com/office/powerpoint/2010/main" val="19508018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ondo abstracto colorido del vector de los triángulos">
            <a:extLst>
              <a:ext uri="{FF2B5EF4-FFF2-40B4-BE49-F238E27FC236}">
                <a16:creationId xmlns:a16="http://schemas.microsoft.com/office/drawing/2014/main" id="{1767C0C5-2CF4-4FBD-B1FA-1BEF24926870}"/>
              </a:ext>
            </a:extLst>
          </p:cNvPr>
          <p:cNvPicPr preferRelativeResize="0">
            <a:picLocks noChangeArrowheads="1"/>
          </p:cNvPicPr>
          <p:nvPr/>
        </p:nvPicPr>
        <p:blipFill rotWithShape="1">
          <a:blip r:embed="rId2">
            <a:alphaModFix amt="37000"/>
            <a:extLst>
              <a:ext uri="{28A0092B-C50C-407E-A947-70E740481C1C}">
                <a14:useLocalDpi xmlns:a14="http://schemas.microsoft.com/office/drawing/2010/main" val="0"/>
              </a:ext>
            </a:extLst>
          </a:blip>
          <a:srcRect b="6889"/>
          <a:stretch/>
        </p:blipFill>
        <p:spPr bwMode="auto">
          <a:xfrm>
            <a:off x="101600" y="143615"/>
            <a:ext cx="11988800" cy="6561985"/>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9873D9F5-8DBA-4C35-AC05-BE61152AF630}"/>
              </a:ext>
            </a:extLst>
          </p:cNvPr>
          <p:cNvSpPr txBox="1"/>
          <p:nvPr/>
        </p:nvSpPr>
        <p:spPr>
          <a:xfrm>
            <a:off x="261258" y="101598"/>
            <a:ext cx="6096000" cy="707886"/>
          </a:xfrm>
          <a:prstGeom prst="rect">
            <a:avLst/>
          </a:prstGeom>
          <a:noFill/>
        </p:spPr>
        <p:txBody>
          <a:bodyPr wrap="square">
            <a:spAutoFit/>
          </a:bodyPr>
          <a:lstStyle/>
          <a:p>
            <a:r>
              <a:rPr lang="es-PA" sz="4000" b="1" dirty="0">
                <a:effectLst/>
                <a:latin typeface="Times New Roman" panose="02020603050405020304" pitchFamily="18" charset="0"/>
                <a:ea typeface="Calibri" panose="020F0502020204030204" pitchFamily="34" charset="0"/>
              </a:rPr>
              <a:t>Marco teórico</a:t>
            </a:r>
            <a:endParaRPr lang="es-ES_tradnl" sz="4000" dirty="0"/>
          </a:p>
        </p:txBody>
      </p:sp>
      <p:sp>
        <p:nvSpPr>
          <p:cNvPr id="7" name="CuadroTexto 6">
            <a:extLst>
              <a:ext uri="{FF2B5EF4-FFF2-40B4-BE49-F238E27FC236}">
                <a16:creationId xmlns:a16="http://schemas.microsoft.com/office/drawing/2014/main" id="{2F3C7CD6-1EE2-495B-90EB-2E51752A4374}"/>
              </a:ext>
            </a:extLst>
          </p:cNvPr>
          <p:cNvSpPr txBox="1"/>
          <p:nvPr/>
        </p:nvSpPr>
        <p:spPr>
          <a:xfrm>
            <a:off x="406399" y="1113585"/>
            <a:ext cx="11335657" cy="5216813"/>
          </a:xfrm>
          <a:prstGeom prst="rect">
            <a:avLst/>
          </a:prstGeom>
          <a:solidFill>
            <a:schemeClr val="bg1">
              <a:alpha val="26000"/>
            </a:schemeClr>
          </a:solidFill>
        </p:spPr>
        <p:txBody>
          <a:bodyPr wrap="square">
            <a:spAutoFit/>
          </a:bodyPr>
          <a:lstStyle/>
          <a:p>
            <a:pPr indent="449580" algn="just">
              <a:spcBef>
                <a:spcPts val="600"/>
              </a:spcBef>
              <a:spcAft>
                <a:spcPts val="1200"/>
              </a:spcAft>
            </a:pPr>
            <a:r>
              <a:rPr lang="es-PA" sz="2000" b="1" dirty="0">
                <a:effectLst/>
                <a:latin typeface="Times New Roman" panose="02020603050405020304" pitchFamily="18" charset="0"/>
                <a:ea typeface="Calibri" panose="020F0502020204030204" pitchFamily="34" charset="0"/>
                <a:cs typeface="Times New Roman" panose="02020603050405020304" pitchFamily="18" charset="0"/>
              </a:rPr>
              <a:t>Este fundamento teórico orientó la observación de los discursos narrativos y estéticos, permitiendo que en el análisis sobre la intertextualidad musical de “La noche de las aves” se entretejieran las siguientes redes cognitivas:</a:t>
            </a:r>
          </a:p>
          <a:p>
            <a:pPr marL="536575" lvl="2" indent="-14288" algn="just">
              <a:spcBef>
                <a:spcPts val="600"/>
              </a:spcBef>
              <a:spcAft>
                <a:spcPts val="1200"/>
              </a:spcAft>
            </a:pPr>
            <a:r>
              <a:rPr lang="es-PA" b="1" dirty="0">
                <a:effectLst/>
                <a:latin typeface="Times New Roman" panose="02020603050405020304" pitchFamily="18" charset="0"/>
                <a:ea typeface="Calibri" panose="020F0502020204030204" pitchFamily="34" charset="0"/>
                <a:cs typeface="Times New Roman" panose="02020603050405020304" pitchFamily="18" charset="0"/>
              </a:rPr>
              <a:t>Considerando que todo texto literario es un palimpsesto, y por tanto conserva en él rastros de otros textos, se comprende que no son gratuitas las referencias de Prados al hablar de un lugar estratégico, “la calle veintiséis de El Chorrillo” y de una población particularmente descrita como, “los muchachos de la juerga”, es decir, personas jóvenes que bailan al ritmo de un género musical que tuvo muchos seguidores en Panamá en 1971, época en que se dio a conocer esa canción. </a:t>
            </a:r>
          </a:p>
          <a:p>
            <a:pPr marL="0" lvl="2" indent="-14288" algn="just">
              <a:spcBef>
                <a:spcPts val="600"/>
              </a:spcBef>
              <a:spcAft>
                <a:spcPts val="1200"/>
              </a:spcAft>
            </a:pPr>
            <a:endParaRPr lang="es-ES_tradnl" b="1"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spcBef>
                <a:spcPts val="600"/>
              </a:spcBef>
              <a:spcAft>
                <a:spcPts val="1200"/>
              </a:spcAft>
            </a:pPr>
            <a:r>
              <a:rPr lang="es-PA" sz="2000" b="1" dirty="0">
                <a:effectLst/>
                <a:latin typeface="Times New Roman" panose="02020603050405020304" pitchFamily="18" charset="0"/>
                <a:ea typeface="Calibri" panose="020F0502020204030204" pitchFamily="34" charset="0"/>
                <a:cs typeface="Times New Roman" panose="02020603050405020304" pitchFamily="18" charset="0"/>
              </a:rPr>
              <a:t>Otras de las teorías que sostienen este estudio es la del realismo grotesco de Mijaíl Bajtín (2003), que da pie para la comparación entre la descripción del mito del colibrí y la técnica de arte grotesco empleada en la pintura “Los comedores” de Vidales Lojero. Además de las ya mencionadas, esta investigación acudió a otras teorías, entre ellas, la Imagología, disciplina estudiada por María Laura Pérez Gras (2016) que se constituyó en una importante fuente para el estudio de las imágenes que los textos nos ofrecen y cómo estas, son leída e interpretadas por el “otro”.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3683813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241</Words>
  <Application>Microsoft Office PowerPoint</Application>
  <PresentationFormat>Panorámica</PresentationFormat>
  <Paragraphs>5</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Times New Roman</vt:lpstr>
      <vt:lpstr>Tema de Office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DORIS EDITH SANCHEZ ACEVEDO POLANCO</dc:creator>
  <cp:lastModifiedBy>DORIS EDITH SANCHEZ ACEVEDO POLANCO</cp:lastModifiedBy>
  <cp:revision>4</cp:revision>
  <dcterms:created xsi:type="dcterms:W3CDTF">2021-04-08T04:10:56Z</dcterms:created>
  <dcterms:modified xsi:type="dcterms:W3CDTF">2021-04-08T11:58:23Z</dcterms:modified>
</cp:coreProperties>
</file>