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C34E521-40FC-47C5-A359-2123791F948F}"/>
              </a:ext>
            </a:extLst>
          </p:cNvPr>
          <p:cNvSpPr txBox="1"/>
          <p:nvPr/>
        </p:nvSpPr>
        <p:spPr>
          <a:xfrm>
            <a:off x="0" y="141905"/>
            <a:ext cx="6857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A" sz="4000" b="1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Definición de investigación</a:t>
            </a:r>
            <a:r>
              <a:rPr lang="es-PA" sz="40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s-ES_tradnl" sz="4000" dirty="0"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5D6361D-A43B-4E2B-B01D-B3C84940F0D9}"/>
              </a:ext>
            </a:extLst>
          </p:cNvPr>
          <p:cNvSpPr txBox="1"/>
          <p:nvPr/>
        </p:nvSpPr>
        <p:spPr>
          <a:xfrm>
            <a:off x="200106" y="1001479"/>
            <a:ext cx="11587397" cy="5663089"/>
          </a:xfrm>
          <a:prstGeom prst="rect">
            <a:avLst/>
          </a:prstGeom>
          <a:solidFill>
            <a:schemeClr val="tx1"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indent="450215" algn="just">
              <a:lnSpc>
                <a:spcPct val="200000"/>
              </a:lnSpc>
              <a:spcAft>
                <a:spcPts val="800"/>
              </a:spcAft>
            </a:pPr>
            <a:r>
              <a:rPr lang="es-P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Diccionario de la Lengua Española define la acción de investigar como una labor que implica “realizar actividades intelectuales y experimentales de modo sistemático con el propósito de aumentar los conocimientos sobre una determinada materia” (DLE, 2020). </a:t>
            </a:r>
          </a:p>
          <a:p>
            <a:pPr indent="450215" algn="just">
              <a:lnSpc>
                <a:spcPct val="200000"/>
              </a:lnSpc>
              <a:spcAft>
                <a:spcPts val="800"/>
              </a:spcAft>
            </a:pPr>
            <a:r>
              <a:rPr lang="es-P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Sampieri (2014) afirma que la investigación “es un conjunto de procesos sistemáticos, críticos y empíricos que se aplican al estudio de un fenómeno o problema” (p. 4).  </a:t>
            </a:r>
            <a:endParaRPr lang="es-ES_tradnl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200000"/>
              </a:lnSpc>
              <a:spcAft>
                <a:spcPts val="800"/>
              </a:spcAft>
            </a:pPr>
            <a:r>
              <a:rPr lang="es-P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este estudio sobre el mitología ngäbe en “La noche de las aves” y en </a:t>
            </a:r>
            <a:r>
              <a:rPr lang="es-P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sola huella</a:t>
            </a:r>
            <a:r>
              <a:rPr lang="es-P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examina el discurso literario centrado en el enfoque de la literatura comparada, empleando el método cualitativo, etnográfico y documental, que además de facilitar el acercamiento a la cultura ngäbe permite el abordaje de los textos literarios, estableciendo relaciones de analogía y contraste con otras artes como el cine, la pintura, la música y la danza, a partir de diversas interpretaciones.</a:t>
            </a:r>
            <a:endParaRPr lang="es-ES_tradnl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94563996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169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Times New Roman</vt:lpstr>
      <vt:lpstr>Wingdings 3</vt:lpstr>
      <vt:lpstr>Sector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DORIS EDITH SANCHEZ ACEVEDO POLANCO</dc:creator>
  <cp:lastModifiedBy>DORIS EDITH SANCHEZ ACEVEDO POLANCO</cp:lastModifiedBy>
  <cp:revision>2</cp:revision>
  <dcterms:created xsi:type="dcterms:W3CDTF">2021-04-08T02:50:52Z</dcterms:created>
  <dcterms:modified xsi:type="dcterms:W3CDTF">2021-04-08T03:03:42Z</dcterms:modified>
</cp:coreProperties>
</file>