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12192000" cy="6858000"/>
  <p:notesSz cx="6858000" cy="9144000"/>
  <p:defaultText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6" d="100"/>
          <a:sy n="66" d="100"/>
        </p:scale>
        <p:origin x="81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53B052-A59B-4AE3-A89A-E7748630C15B}"/>
              </a:ext>
            </a:extLst>
          </p:cNvPr>
          <p:cNvSpPr>
            <a:spLocks noGrp="1"/>
          </p:cNvSpPr>
          <p:nvPr>
            <p:ph type="ctrTitle"/>
          </p:nvPr>
        </p:nvSpPr>
        <p:spPr>
          <a:xfrm>
            <a:off x="1524000" y="1122363"/>
            <a:ext cx="9144000" cy="2387600"/>
          </a:xfrm>
        </p:spPr>
        <p:txBody>
          <a:bodyPr anchor="b"/>
          <a:lstStyle>
            <a:lvl1pPr algn="ctr">
              <a:defRPr sz="5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FBDA9EC4-FEA9-41D2-BE8D-F709F01D375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6E155CF-52F5-4879-B7F3-D05812AC4A6D}"/>
              </a:ext>
            </a:extLst>
          </p:cNvPr>
          <p:cNvSpPr>
            <a:spLocks noGrp="1"/>
          </p:cNvSpPr>
          <p:nvPr>
            <p:ph type="dt" sz="half" idx="10"/>
          </p:nvPr>
        </p:nvSpPr>
        <p:spPr/>
        <p:txBody>
          <a:bodyPr/>
          <a:lstStyle/>
          <a:p>
            <a:fld id="{AA70F276-1833-4A75-9C1D-A56E2295A68D}" type="datetimeFigureOut">
              <a:rPr lang="en-US" smtClean="0"/>
              <a:t>4/7/2021</a:t>
            </a:fld>
            <a:endParaRPr lang="en-US"/>
          </a:p>
        </p:txBody>
      </p:sp>
      <p:sp>
        <p:nvSpPr>
          <p:cNvPr id="5" name="Footer Placeholder 4">
            <a:extLst>
              <a:ext uri="{FF2B5EF4-FFF2-40B4-BE49-F238E27FC236}">
                <a16:creationId xmlns:a16="http://schemas.microsoft.com/office/drawing/2014/main" id="{80D053AC-61ED-4C2F-90BF-D4A91654510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38B2ED7-A198-4613-B8C9-EE02BAE24FA4}"/>
              </a:ext>
            </a:extLst>
          </p:cNvPr>
          <p:cNvSpPr>
            <a:spLocks noGrp="1"/>
          </p:cNvSpPr>
          <p:nvPr>
            <p:ph type="sldNum" sz="quarter" idx="12"/>
          </p:nvPr>
        </p:nvSpPr>
        <p:spPr/>
        <p:txBody>
          <a:bodyPr/>
          <a:lstStyle/>
          <a:p>
            <a:fld id="{28844951-7827-47D4-8276-7DDE1FA7D85A}" type="slidenum">
              <a:rPr lang="en-US" smtClean="0"/>
              <a:t>‹Nº›</a:t>
            </a:fld>
            <a:endParaRPr lang="en-US"/>
          </a:p>
        </p:txBody>
      </p:sp>
    </p:spTree>
    <p:extLst>
      <p:ext uri="{BB962C8B-B14F-4D97-AF65-F5344CB8AC3E}">
        <p14:creationId xmlns:p14="http://schemas.microsoft.com/office/powerpoint/2010/main" val="14413550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7B47DD-81F8-4128-9E50-04A9F2D3DCD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56564D1-2B83-4C0F-ACBA-E91472C50A3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6FA1D7D-D2EC-4ADB-9C65-191DEC82DDF4}"/>
              </a:ext>
            </a:extLst>
          </p:cNvPr>
          <p:cNvSpPr>
            <a:spLocks noGrp="1"/>
          </p:cNvSpPr>
          <p:nvPr>
            <p:ph type="dt" sz="half" idx="10"/>
          </p:nvPr>
        </p:nvSpPr>
        <p:spPr/>
        <p:txBody>
          <a:bodyPr/>
          <a:lstStyle/>
          <a:p>
            <a:fld id="{AA70F276-1833-4A75-9C1D-A56E2295A68D}" type="datetimeFigureOut">
              <a:rPr lang="en-US" smtClean="0"/>
              <a:t>4/7/2021</a:t>
            </a:fld>
            <a:endParaRPr lang="en-US"/>
          </a:p>
        </p:txBody>
      </p:sp>
      <p:sp>
        <p:nvSpPr>
          <p:cNvPr id="5" name="Footer Placeholder 4">
            <a:extLst>
              <a:ext uri="{FF2B5EF4-FFF2-40B4-BE49-F238E27FC236}">
                <a16:creationId xmlns:a16="http://schemas.microsoft.com/office/drawing/2014/main" id="{534CB571-86F9-474A-826A-75CC21C8832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1384F5F-50E6-4BB9-B848-EE2302C02ABE}"/>
              </a:ext>
            </a:extLst>
          </p:cNvPr>
          <p:cNvSpPr>
            <a:spLocks noGrp="1"/>
          </p:cNvSpPr>
          <p:nvPr>
            <p:ph type="sldNum" sz="quarter" idx="12"/>
          </p:nvPr>
        </p:nvSpPr>
        <p:spPr/>
        <p:txBody>
          <a:bodyPr/>
          <a:lstStyle/>
          <a:p>
            <a:fld id="{28844951-7827-47D4-8276-7DDE1FA7D85A}" type="slidenum">
              <a:rPr lang="en-US" smtClean="0"/>
              <a:t>‹Nº›</a:t>
            </a:fld>
            <a:endParaRPr lang="en-US"/>
          </a:p>
        </p:txBody>
      </p:sp>
    </p:spTree>
    <p:extLst>
      <p:ext uri="{BB962C8B-B14F-4D97-AF65-F5344CB8AC3E}">
        <p14:creationId xmlns:p14="http://schemas.microsoft.com/office/powerpoint/2010/main" val="19988311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E3F08DF-1C0D-4F53-A3AB-95D7B55FA063}"/>
              </a:ext>
            </a:extLst>
          </p:cNvPr>
          <p:cNvSpPr>
            <a:spLocks noGrp="1"/>
          </p:cNvSpPr>
          <p:nvPr>
            <p:ph type="title" orient="vert"/>
          </p:nvPr>
        </p:nvSpPr>
        <p:spPr>
          <a:xfrm>
            <a:off x="8724900" y="761999"/>
            <a:ext cx="2628900" cy="5414963"/>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C0D3BBD-C494-4E94-B189-319802A93E38}"/>
              </a:ext>
            </a:extLst>
          </p:cNvPr>
          <p:cNvSpPr>
            <a:spLocks noGrp="1"/>
          </p:cNvSpPr>
          <p:nvPr>
            <p:ph type="body" orient="vert" idx="1"/>
          </p:nvPr>
        </p:nvSpPr>
        <p:spPr>
          <a:xfrm>
            <a:off x="838200" y="761999"/>
            <a:ext cx="7734300" cy="5414963"/>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D63C0BD9-4BED-43D3-852F-B74B949A2287}"/>
              </a:ext>
            </a:extLst>
          </p:cNvPr>
          <p:cNvSpPr>
            <a:spLocks noGrp="1"/>
          </p:cNvSpPr>
          <p:nvPr>
            <p:ph type="dt" sz="half" idx="10"/>
          </p:nvPr>
        </p:nvSpPr>
        <p:spPr/>
        <p:txBody>
          <a:bodyPr/>
          <a:lstStyle/>
          <a:p>
            <a:fld id="{AA70F276-1833-4A75-9C1D-A56E2295A68D}" type="datetimeFigureOut">
              <a:rPr lang="en-US" smtClean="0"/>
              <a:t>4/7/2021</a:t>
            </a:fld>
            <a:endParaRPr lang="en-US"/>
          </a:p>
        </p:txBody>
      </p:sp>
      <p:sp>
        <p:nvSpPr>
          <p:cNvPr id="5" name="Footer Placeholder 4">
            <a:extLst>
              <a:ext uri="{FF2B5EF4-FFF2-40B4-BE49-F238E27FC236}">
                <a16:creationId xmlns:a16="http://schemas.microsoft.com/office/drawing/2014/main" id="{BB7811DC-C725-4462-B622-DB96A898767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7C42D06-438F-4150-9238-E2FAEE5E28D9}"/>
              </a:ext>
            </a:extLst>
          </p:cNvPr>
          <p:cNvSpPr>
            <a:spLocks noGrp="1"/>
          </p:cNvSpPr>
          <p:nvPr>
            <p:ph type="sldNum" sz="quarter" idx="12"/>
          </p:nvPr>
        </p:nvSpPr>
        <p:spPr/>
        <p:txBody>
          <a:bodyPr/>
          <a:lstStyle/>
          <a:p>
            <a:fld id="{28844951-7827-47D4-8276-7DDE1FA7D85A}" type="slidenum">
              <a:rPr lang="en-US" smtClean="0"/>
              <a:t>‹Nº›</a:t>
            </a:fld>
            <a:endParaRPr lang="en-US"/>
          </a:p>
        </p:txBody>
      </p:sp>
    </p:spTree>
    <p:extLst>
      <p:ext uri="{BB962C8B-B14F-4D97-AF65-F5344CB8AC3E}">
        <p14:creationId xmlns:p14="http://schemas.microsoft.com/office/powerpoint/2010/main" val="28499186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B98991-AEF1-4F19-AAB8-436EAD58C282}"/>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D25B44F-E7DA-40C6-8B44-71EAB6BDFC98}"/>
              </a:ext>
            </a:extLst>
          </p:cNvPr>
          <p:cNvSpPr>
            <a:spLocks noGrp="1"/>
          </p:cNvSpPr>
          <p:nvPr>
            <p:ph idx="1"/>
          </p:nvPr>
        </p:nvSpPr>
        <p:spPr/>
        <p:txBody>
          <a:bodyPr/>
          <a:lstStyle>
            <a:lvl1pPr>
              <a:buFont typeface="Wingdings" panose="05000000000000000000" pitchFamily="2" charset="2"/>
              <a:buChar char="§"/>
              <a:defRPr/>
            </a:lvl1pPr>
            <a:lvl2pPr marL="685800" indent="-228600">
              <a:buFont typeface="Wingdings" panose="05000000000000000000" pitchFamily="2" charset="2"/>
              <a:buChar char="§"/>
              <a:defRPr/>
            </a:lvl2pPr>
            <a:lvl3pPr>
              <a:buFont typeface="Wingdings" panose="05000000000000000000" pitchFamily="2" charset="2"/>
              <a:buChar char="§"/>
              <a:defRPr/>
            </a:lvl3pPr>
            <a:lvl4pPr marL="1600200" indent="-228600">
              <a:buFont typeface="Wingdings" panose="05000000000000000000" pitchFamily="2" charset="2"/>
              <a:buChar char="§"/>
              <a:defRPr/>
            </a:lvl4pPr>
            <a:lvl5pPr>
              <a:buFont typeface="Wingdings" panose="05000000000000000000" pitchFamily="2" charset="2"/>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A1F71817-A045-48C0-975B-CBEF88E9561E}"/>
              </a:ext>
            </a:extLst>
          </p:cNvPr>
          <p:cNvSpPr>
            <a:spLocks noGrp="1"/>
          </p:cNvSpPr>
          <p:nvPr>
            <p:ph type="dt" sz="half" idx="10"/>
          </p:nvPr>
        </p:nvSpPr>
        <p:spPr/>
        <p:txBody>
          <a:bodyPr/>
          <a:lstStyle/>
          <a:p>
            <a:fld id="{AA70F276-1833-4A75-9C1D-A56E2295A68D}" type="datetimeFigureOut">
              <a:rPr lang="en-US" smtClean="0"/>
              <a:t>4/7/2021</a:t>
            </a:fld>
            <a:endParaRPr lang="en-US"/>
          </a:p>
        </p:txBody>
      </p:sp>
      <p:sp>
        <p:nvSpPr>
          <p:cNvPr id="5" name="Footer Placeholder 4">
            <a:extLst>
              <a:ext uri="{FF2B5EF4-FFF2-40B4-BE49-F238E27FC236}">
                <a16:creationId xmlns:a16="http://schemas.microsoft.com/office/drawing/2014/main" id="{B61C39F0-32D4-407C-8BCA-97F2D9E500C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9CF4459-37B2-4F87-B508-DB04D4332067}"/>
              </a:ext>
            </a:extLst>
          </p:cNvPr>
          <p:cNvSpPr>
            <a:spLocks noGrp="1"/>
          </p:cNvSpPr>
          <p:nvPr>
            <p:ph type="sldNum" sz="quarter" idx="12"/>
          </p:nvPr>
        </p:nvSpPr>
        <p:spPr/>
        <p:txBody>
          <a:bodyPr/>
          <a:lstStyle/>
          <a:p>
            <a:fld id="{28844951-7827-47D4-8276-7DDE1FA7D85A}" type="slidenum">
              <a:rPr lang="en-US" smtClean="0"/>
              <a:t>‹Nº›</a:t>
            </a:fld>
            <a:endParaRPr lang="en-US"/>
          </a:p>
        </p:txBody>
      </p:sp>
    </p:spTree>
    <p:extLst>
      <p:ext uri="{BB962C8B-B14F-4D97-AF65-F5344CB8AC3E}">
        <p14:creationId xmlns:p14="http://schemas.microsoft.com/office/powerpoint/2010/main" val="11191976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CBBD03-9D57-48E9-8B43-688B72997276}"/>
              </a:ext>
            </a:extLst>
          </p:cNvPr>
          <p:cNvSpPr>
            <a:spLocks noGrp="1"/>
          </p:cNvSpPr>
          <p:nvPr>
            <p:ph type="title"/>
          </p:nvPr>
        </p:nvSpPr>
        <p:spPr>
          <a:xfrm>
            <a:off x="831850" y="1709738"/>
            <a:ext cx="10515600" cy="2852737"/>
          </a:xfrm>
        </p:spPr>
        <p:txBody>
          <a:bodyPr anchor="b"/>
          <a:lstStyle>
            <a:lvl1pPr>
              <a:defRPr sz="5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783F376C-8A2F-4BE5-9669-4A6DA21B771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2654893-212E-4450-8F7A-27256B31F9FB}"/>
              </a:ext>
            </a:extLst>
          </p:cNvPr>
          <p:cNvSpPr>
            <a:spLocks noGrp="1"/>
          </p:cNvSpPr>
          <p:nvPr>
            <p:ph type="dt" sz="half" idx="10"/>
          </p:nvPr>
        </p:nvSpPr>
        <p:spPr/>
        <p:txBody>
          <a:bodyPr/>
          <a:lstStyle/>
          <a:p>
            <a:fld id="{AA70F276-1833-4A75-9C1D-A56E2295A68D}" type="datetimeFigureOut">
              <a:rPr lang="en-US" smtClean="0"/>
              <a:t>4/7/2021</a:t>
            </a:fld>
            <a:endParaRPr lang="en-US"/>
          </a:p>
        </p:txBody>
      </p:sp>
      <p:sp>
        <p:nvSpPr>
          <p:cNvPr id="5" name="Footer Placeholder 4">
            <a:extLst>
              <a:ext uri="{FF2B5EF4-FFF2-40B4-BE49-F238E27FC236}">
                <a16:creationId xmlns:a16="http://schemas.microsoft.com/office/drawing/2014/main" id="{600E881A-3958-44A9-9EDB-D86F4E4144C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FEDBC4F-D9B8-4BFA-BE4F-D4B9B739D1BA}"/>
              </a:ext>
            </a:extLst>
          </p:cNvPr>
          <p:cNvSpPr>
            <a:spLocks noGrp="1"/>
          </p:cNvSpPr>
          <p:nvPr>
            <p:ph type="sldNum" sz="quarter" idx="12"/>
          </p:nvPr>
        </p:nvSpPr>
        <p:spPr/>
        <p:txBody>
          <a:bodyPr/>
          <a:lstStyle/>
          <a:p>
            <a:fld id="{28844951-7827-47D4-8276-7DDE1FA7D85A}" type="slidenum">
              <a:rPr lang="en-US" smtClean="0"/>
              <a:t>‹Nº›</a:t>
            </a:fld>
            <a:endParaRPr lang="en-US"/>
          </a:p>
        </p:txBody>
      </p:sp>
    </p:spTree>
    <p:extLst>
      <p:ext uri="{BB962C8B-B14F-4D97-AF65-F5344CB8AC3E}">
        <p14:creationId xmlns:p14="http://schemas.microsoft.com/office/powerpoint/2010/main" val="2866229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DC8777-C460-4649-8822-CA943386D06D}"/>
              </a:ext>
            </a:extLst>
          </p:cNvPr>
          <p:cNvSpPr>
            <a:spLocks noGrp="1"/>
          </p:cNvSpPr>
          <p:nvPr>
            <p:ph type="title"/>
          </p:nvPr>
        </p:nvSpPr>
        <p:spPr/>
        <p:txBody>
          <a:bodyPr/>
          <a:lstStyle>
            <a:lvl1pPr>
              <a:defRPr sz="48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AFDF69E6-1094-437B-AA7E-0E21B7136CCA}"/>
              </a:ext>
            </a:extLst>
          </p:cNvPr>
          <p:cNvSpPr>
            <a:spLocks noGrp="1"/>
          </p:cNvSpPr>
          <p:nvPr>
            <p:ph sz="half" idx="1"/>
          </p:nvPr>
        </p:nvSpPr>
        <p:spPr>
          <a:xfrm>
            <a:off x="838200" y="2057399"/>
            <a:ext cx="5181600" cy="411956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C20BC963-4591-4BE3-AE63-4999A13C5054}"/>
              </a:ext>
            </a:extLst>
          </p:cNvPr>
          <p:cNvSpPr>
            <a:spLocks noGrp="1"/>
          </p:cNvSpPr>
          <p:nvPr>
            <p:ph sz="half" idx="2"/>
          </p:nvPr>
        </p:nvSpPr>
        <p:spPr>
          <a:xfrm>
            <a:off x="6172200" y="2057399"/>
            <a:ext cx="5181600" cy="41195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504D5BB-DB84-4266-9B4F-E65CCFE5B310}"/>
              </a:ext>
            </a:extLst>
          </p:cNvPr>
          <p:cNvSpPr>
            <a:spLocks noGrp="1"/>
          </p:cNvSpPr>
          <p:nvPr>
            <p:ph type="dt" sz="half" idx="10"/>
          </p:nvPr>
        </p:nvSpPr>
        <p:spPr/>
        <p:txBody>
          <a:bodyPr/>
          <a:lstStyle/>
          <a:p>
            <a:fld id="{AA70F276-1833-4A75-9C1D-A56E2295A68D}" type="datetimeFigureOut">
              <a:rPr lang="en-US" smtClean="0"/>
              <a:t>4/7/2021</a:t>
            </a:fld>
            <a:endParaRPr lang="en-US"/>
          </a:p>
        </p:txBody>
      </p:sp>
      <p:sp>
        <p:nvSpPr>
          <p:cNvPr id="6" name="Footer Placeholder 5">
            <a:extLst>
              <a:ext uri="{FF2B5EF4-FFF2-40B4-BE49-F238E27FC236}">
                <a16:creationId xmlns:a16="http://schemas.microsoft.com/office/drawing/2014/main" id="{891A99B5-D493-4AB1-AF24-6660540D56A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FE178D0-5F1E-43FA-B447-53501EDD17C0}"/>
              </a:ext>
            </a:extLst>
          </p:cNvPr>
          <p:cNvSpPr>
            <a:spLocks noGrp="1"/>
          </p:cNvSpPr>
          <p:nvPr>
            <p:ph type="sldNum" sz="quarter" idx="12"/>
          </p:nvPr>
        </p:nvSpPr>
        <p:spPr/>
        <p:txBody>
          <a:bodyPr/>
          <a:lstStyle/>
          <a:p>
            <a:fld id="{28844951-7827-47D4-8276-7DDE1FA7D85A}" type="slidenum">
              <a:rPr lang="en-US" smtClean="0"/>
              <a:t>‹Nº›</a:t>
            </a:fld>
            <a:endParaRPr lang="en-US"/>
          </a:p>
        </p:txBody>
      </p:sp>
    </p:spTree>
    <p:extLst>
      <p:ext uri="{BB962C8B-B14F-4D97-AF65-F5344CB8AC3E}">
        <p14:creationId xmlns:p14="http://schemas.microsoft.com/office/powerpoint/2010/main" val="16758891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DC85CC-8D2B-4219-A2A4-1625A02DFECD}"/>
              </a:ext>
            </a:extLst>
          </p:cNvPr>
          <p:cNvSpPr>
            <a:spLocks noGrp="1"/>
          </p:cNvSpPr>
          <p:nvPr>
            <p:ph type="title"/>
          </p:nvPr>
        </p:nvSpPr>
        <p:spPr>
          <a:xfrm>
            <a:off x="839788" y="668338"/>
            <a:ext cx="10515600" cy="1084262"/>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DD6143C8-1CF7-440E-99A3-0527314598C6}"/>
              </a:ext>
            </a:extLst>
          </p:cNvPr>
          <p:cNvSpPr>
            <a:spLocks noGrp="1"/>
          </p:cNvSpPr>
          <p:nvPr>
            <p:ph type="body" idx="1"/>
          </p:nvPr>
        </p:nvSpPr>
        <p:spPr>
          <a:xfrm>
            <a:off x="839788" y="1828800"/>
            <a:ext cx="5157787" cy="823912"/>
          </a:xfrm>
        </p:spPr>
        <p:txBody>
          <a:bodyPr anchor="b"/>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AEEFF5CA-4662-4430-80C7-99CD7D66C9CF}"/>
              </a:ext>
            </a:extLst>
          </p:cNvPr>
          <p:cNvSpPr>
            <a:spLocks noGrp="1"/>
          </p:cNvSpPr>
          <p:nvPr>
            <p:ph sz="half" idx="2"/>
          </p:nvPr>
        </p:nvSpPr>
        <p:spPr>
          <a:xfrm>
            <a:off x="839788" y="2743199"/>
            <a:ext cx="5157787" cy="344646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876CB5B7-DC23-41CE-872B-E25BD64F84A5}"/>
              </a:ext>
            </a:extLst>
          </p:cNvPr>
          <p:cNvSpPr>
            <a:spLocks noGrp="1"/>
          </p:cNvSpPr>
          <p:nvPr>
            <p:ph type="body" sz="quarter" idx="3"/>
          </p:nvPr>
        </p:nvSpPr>
        <p:spPr>
          <a:xfrm>
            <a:off x="6172200" y="1828800"/>
            <a:ext cx="5183188" cy="823912"/>
          </a:xfrm>
        </p:spPr>
        <p:txBody>
          <a:bodyPr anchor="b"/>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4DF7633C-C24D-4947-979C-132B3AC405A8}"/>
              </a:ext>
            </a:extLst>
          </p:cNvPr>
          <p:cNvSpPr>
            <a:spLocks noGrp="1"/>
          </p:cNvSpPr>
          <p:nvPr>
            <p:ph sz="quarter" idx="4"/>
          </p:nvPr>
        </p:nvSpPr>
        <p:spPr>
          <a:xfrm>
            <a:off x="6172200" y="2743199"/>
            <a:ext cx="5183188" cy="34464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E8A46E1-3934-4807-900F-CA7A4D8D66B3}"/>
              </a:ext>
            </a:extLst>
          </p:cNvPr>
          <p:cNvSpPr>
            <a:spLocks noGrp="1"/>
          </p:cNvSpPr>
          <p:nvPr>
            <p:ph type="dt" sz="half" idx="10"/>
          </p:nvPr>
        </p:nvSpPr>
        <p:spPr/>
        <p:txBody>
          <a:bodyPr/>
          <a:lstStyle/>
          <a:p>
            <a:fld id="{AA70F276-1833-4A75-9C1D-A56E2295A68D}" type="datetimeFigureOut">
              <a:rPr lang="en-US" smtClean="0"/>
              <a:t>4/7/2021</a:t>
            </a:fld>
            <a:endParaRPr lang="en-US"/>
          </a:p>
        </p:txBody>
      </p:sp>
      <p:sp>
        <p:nvSpPr>
          <p:cNvPr id="8" name="Footer Placeholder 7">
            <a:extLst>
              <a:ext uri="{FF2B5EF4-FFF2-40B4-BE49-F238E27FC236}">
                <a16:creationId xmlns:a16="http://schemas.microsoft.com/office/drawing/2014/main" id="{4BC9C6EA-1549-4601-8226-E5C43469CAF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3658246-003D-4024-9F4B-BA3BD3FBFFBC}"/>
              </a:ext>
            </a:extLst>
          </p:cNvPr>
          <p:cNvSpPr>
            <a:spLocks noGrp="1"/>
          </p:cNvSpPr>
          <p:nvPr>
            <p:ph type="sldNum" sz="quarter" idx="12"/>
          </p:nvPr>
        </p:nvSpPr>
        <p:spPr/>
        <p:txBody>
          <a:bodyPr/>
          <a:lstStyle/>
          <a:p>
            <a:fld id="{28844951-7827-47D4-8276-7DDE1FA7D85A}" type="slidenum">
              <a:rPr lang="en-US" smtClean="0"/>
              <a:t>‹Nº›</a:t>
            </a:fld>
            <a:endParaRPr lang="en-US"/>
          </a:p>
        </p:txBody>
      </p:sp>
    </p:spTree>
    <p:extLst>
      <p:ext uri="{BB962C8B-B14F-4D97-AF65-F5344CB8AC3E}">
        <p14:creationId xmlns:p14="http://schemas.microsoft.com/office/powerpoint/2010/main" val="36643258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B2DD4C-BFBC-4087-B94C-4DD0690E838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EB9D434-8228-4C7F-B520-14121EBC903B}"/>
              </a:ext>
            </a:extLst>
          </p:cNvPr>
          <p:cNvSpPr>
            <a:spLocks noGrp="1"/>
          </p:cNvSpPr>
          <p:nvPr>
            <p:ph type="dt" sz="half" idx="10"/>
          </p:nvPr>
        </p:nvSpPr>
        <p:spPr/>
        <p:txBody>
          <a:bodyPr/>
          <a:lstStyle/>
          <a:p>
            <a:fld id="{AA70F276-1833-4A75-9C1D-A56E2295A68D}" type="datetimeFigureOut">
              <a:rPr lang="en-US" smtClean="0"/>
              <a:t>4/7/2021</a:t>
            </a:fld>
            <a:endParaRPr lang="en-US"/>
          </a:p>
        </p:txBody>
      </p:sp>
      <p:sp>
        <p:nvSpPr>
          <p:cNvPr id="4" name="Footer Placeholder 3">
            <a:extLst>
              <a:ext uri="{FF2B5EF4-FFF2-40B4-BE49-F238E27FC236}">
                <a16:creationId xmlns:a16="http://schemas.microsoft.com/office/drawing/2014/main" id="{997B89BD-A70A-48D2-A3D9-DB2C0DB123B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4ACF4EF-5A2A-4A47-81DF-80CB513060F6}"/>
              </a:ext>
            </a:extLst>
          </p:cNvPr>
          <p:cNvSpPr>
            <a:spLocks noGrp="1"/>
          </p:cNvSpPr>
          <p:nvPr>
            <p:ph type="sldNum" sz="quarter" idx="12"/>
          </p:nvPr>
        </p:nvSpPr>
        <p:spPr/>
        <p:txBody>
          <a:bodyPr/>
          <a:lstStyle/>
          <a:p>
            <a:fld id="{28844951-7827-47D4-8276-7DDE1FA7D85A}" type="slidenum">
              <a:rPr lang="en-US" smtClean="0"/>
              <a:t>‹Nº›</a:t>
            </a:fld>
            <a:endParaRPr lang="en-US"/>
          </a:p>
        </p:txBody>
      </p:sp>
    </p:spTree>
    <p:extLst>
      <p:ext uri="{BB962C8B-B14F-4D97-AF65-F5344CB8AC3E}">
        <p14:creationId xmlns:p14="http://schemas.microsoft.com/office/powerpoint/2010/main" val="32011209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18B9F00-8450-475B-B155-993BAF212AF6}"/>
              </a:ext>
            </a:extLst>
          </p:cNvPr>
          <p:cNvSpPr>
            <a:spLocks noGrp="1"/>
          </p:cNvSpPr>
          <p:nvPr>
            <p:ph type="dt" sz="half" idx="10"/>
          </p:nvPr>
        </p:nvSpPr>
        <p:spPr/>
        <p:txBody>
          <a:bodyPr/>
          <a:lstStyle/>
          <a:p>
            <a:fld id="{AA70F276-1833-4A75-9C1D-A56E2295A68D}" type="datetimeFigureOut">
              <a:rPr lang="en-US" smtClean="0"/>
              <a:t>4/7/2021</a:t>
            </a:fld>
            <a:endParaRPr lang="en-US"/>
          </a:p>
        </p:txBody>
      </p:sp>
      <p:sp>
        <p:nvSpPr>
          <p:cNvPr id="3" name="Footer Placeholder 2">
            <a:extLst>
              <a:ext uri="{FF2B5EF4-FFF2-40B4-BE49-F238E27FC236}">
                <a16:creationId xmlns:a16="http://schemas.microsoft.com/office/drawing/2014/main" id="{5C0FDDA3-8E6F-42F7-BFBE-7FA9C647CA4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6C8E678-81B8-4356-9624-A0B999536312}"/>
              </a:ext>
            </a:extLst>
          </p:cNvPr>
          <p:cNvSpPr>
            <a:spLocks noGrp="1"/>
          </p:cNvSpPr>
          <p:nvPr>
            <p:ph type="sldNum" sz="quarter" idx="12"/>
          </p:nvPr>
        </p:nvSpPr>
        <p:spPr/>
        <p:txBody>
          <a:bodyPr/>
          <a:lstStyle/>
          <a:p>
            <a:fld id="{28844951-7827-47D4-8276-7DDE1FA7D85A}" type="slidenum">
              <a:rPr lang="en-US" smtClean="0"/>
              <a:t>‹Nº›</a:t>
            </a:fld>
            <a:endParaRPr lang="en-US"/>
          </a:p>
        </p:txBody>
      </p:sp>
    </p:spTree>
    <p:extLst>
      <p:ext uri="{BB962C8B-B14F-4D97-AF65-F5344CB8AC3E}">
        <p14:creationId xmlns:p14="http://schemas.microsoft.com/office/powerpoint/2010/main" val="4155299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010DAA-DDE3-4C9C-8171-385A3DAC81CF}"/>
              </a:ext>
            </a:extLst>
          </p:cNvPr>
          <p:cNvSpPr>
            <a:spLocks noGrp="1"/>
          </p:cNvSpPr>
          <p:nvPr>
            <p:ph type="title"/>
          </p:nvPr>
        </p:nvSpPr>
        <p:spPr>
          <a:xfrm>
            <a:off x="839788" y="685800"/>
            <a:ext cx="3932237" cy="1371600"/>
          </a:xfrm>
        </p:spPr>
        <p:txBody>
          <a:bodyPr anchor="b"/>
          <a:lstStyle>
            <a:lvl1pPr>
              <a:defRPr sz="3200"/>
            </a:lvl1pPr>
          </a:lstStyle>
          <a:p>
            <a:r>
              <a:rPr lang="en-US" dirty="0"/>
              <a:t>Click to edit Master title style</a:t>
            </a:r>
          </a:p>
        </p:txBody>
      </p:sp>
      <p:sp>
        <p:nvSpPr>
          <p:cNvPr id="3" name="Content Placeholder 2">
            <a:extLst>
              <a:ext uri="{FF2B5EF4-FFF2-40B4-BE49-F238E27FC236}">
                <a16:creationId xmlns:a16="http://schemas.microsoft.com/office/drawing/2014/main" id="{AAF73DB2-BD72-4F5E-9CA2-197343A0908A}"/>
              </a:ext>
            </a:extLst>
          </p:cNvPr>
          <p:cNvSpPr>
            <a:spLocks noGrp="1"/>
          </p:cNvSpPr>
          <p:nvPr>
            <p:ph idx="1"/>
          </p:nvPr>
        </p:nvSpPr>
        <p:spPr>
          <a:xfrm>
            <a:off x="5183188" y="685801"/>
            <a:ext cx="6172200" cy="51752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71F01536-2B0A-42A2-827E-2EB2C324A5FE}"/>
              </a:ext>
            </a:extLst>
          </p:cNvPr>
          <p:cNvSpPr>
            <a:spLocks noGrp="1"/>
          </p:cNvSpPr>
          <p:nvPr>
            <p:ph type="body" sz="half" idx="2"/>
          </p:nvPr>
        </p:nvSpPr>
        <p:spPr>
          <a:xfrm>
            <a:off x="839788" y="2209800"/>
            <a:ext cx="3932237" cy="36591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1722CD09-61EF-4733-831C-5B133DAE1F4C}"/>
              </a:ext>
            </a:extLst>
          </p:cNvPr>
          <p:cNvSpPr>
            <a:spLocks noGrp="1"/>
          </p:cNvSpPr>
          <p:nvPr>
            <p:ph type="dt" sz="half" idx="10"/>
          </p:nvPr>
        </p:nvSpPr>
        <p:spPr/>
        <p:txBody>
          <a:bodyPr/>
          <a:lstStyle/>
          <a:p>
            <a:fld id="{AA70F276-1833-4A75-9C1D-A56E2295A68D}" type="datetimeFigureOut">
              <a:rPr lang="en-US" smtClean="0"/>
              <a:t>4/7/2021</a:t>
            </a:fld>
            <a:endParaRPr lang="en-US"/>
          </a:p>
        </p:txBody>
      </p:sp>
      <p:sp>
        <p:nvSpPr>
          <p:cNvPr id="6" name="Footer Placeholder 5">
            <a:extLst>
              <a:ext uri="{FF2B5EF4-FFF2-40B4-BE49-F238E27FC236}">
                <a16:creationId xmlns:a16="http://schemas.microsoft.com/office/drawing/2014/main" id="{5B109FCF-96E4-4EBF-AAFB-5E9AD22A68A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9E381A6-E580-49A4-989C-EF4A54F83B45}"/>
              </a:ext>
            </a:extLst>
          </p:cNvPr>
          <p:cNvSpPr>
            <a:spLocks noGrp="1"/>
          </p:cNvSpPr>
          <p:nvPr>
            <p:ph type="sldNum" sz="quarter" idx="12"/>
          </p:nvPr>
        </p:nvSpPr>
        <p:spPr/>
        <p:txBody>
          <a:bodyPr/>
          <a:lstStyle/>
          <a:p>
            <a:fld id="{28844951-7827-47D4-8276-7DDE1FA7D85A}" type="slidenum">
              <a:rPr lang="en-US" smtClean="0"/>
              <a:t>‹Nº›</a:t>
            </a:fld>
            <a:endParaRPr lang="en-US"/>
          </a:p>
        </p:txBody>
      </p:sp>
    </p:spTree>
    <p:extLst>
      <p:ext uri="{BB962C8B-B14F-4D97-AF65-F5344CB8AC3E}">
        <p14:creationId xmlns:p14="http://schemas.microsoft.com/office/powerpoint/2010/main" val="36111831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CCFA6E-F719-4613-8815-591471E722E5}"/>
              </a:ext>
            </a:extLst>
          </p:cNvPr>
          <p:cNvSpPr>
            <a:spLocks noGrp="1"/>
          </p:cNvSpPr>
          <p:nvPr>
            <p:ph type="title"/>
          </p:nvPr>
        </p:nvSpPr>
        <p:spPr>
          <a:xfrm>
            <a:off x="839788" y="685800"/>
            <a:ext cx="3932237" cy="1371600"/>
          </a:xfrm>
        </p:spPr>
        <p:txBody>
          <a:bodyPr anchor="b"/>
          <a:lstStyle>
            <a:lvl1pPr>
              <a:defRPr sz="3200"/>
            </a:lvl1pPr>
          </a:lstStyle>
          <a:p>
            <a:r>
              <a:rPr lang="en-US" dirty="0"/>
              <a:t>Click to edit Master title style</a:t>
            </a:r>
          </a:p>
        </p:txBody>
      </p:sp>
      <p:sp>
        <p:nvSpPr>
          <p:cNvPr id="3" name="Picture Placeholder 2">
            <a:extLst>
              <a:ext uri="{FF2B5EF4-FFF2-40B4-BE49-F238E27FC236}">
                <a16:creationId xmlns:a16="http://schemas.microsoft.com/office/drawing/2014/main" id="{654384F3-CDE0-4329-B76D-45AAC94B04A8}"/>
              </a:ext>
            </a:extLst>
          </p:cNvPr>
          <p:cNvSpPr>
            <a:spLocks noGrp="1"/>
          </p:cNvSpPr>
          <p:nvPr>
            <p:ph type="pic" idx="1"/>
          </p:nvPr>
        </p:nvSpPr>
        <p:spPr>
          <a:xfrm>
            <a:off x="5183188" y="685801"/>
            <a:ext cx="6172200" cy="51752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79A9D7EB-40DA-460F-A48A-3E6D5E5612E7}"/>
              </a:ext>
            </a:extLst>
          </p:cNvPr>
          <p:cNvSpPr>
            <a:spLocks noGrp="1"/>
          </p:cNvSpPr>
          <p:nvPr>
            <p:ph type="body" sz="half" idx="2"/>
          </p:nvPr>
        </p:nvSpPr>
        <p:spPr>
          <a:xfrm>
            <a:off x="839788" y="2209800"/>
            <a:ext cx="3932237" cy="36591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1E56944C-E229-457E-868E-C48FF47DA37A}"/>
              </a:ext>
            </a:extLst>
          </p:cNvPr>
          <p:cNvSpPr>
            <a:spLocks noGrp="1"/>
          </p:cNvSpPr>
          <p:nvPr>
            <p:ph type="dt" sz="half" idx="10"/>
          </p:nvPr>
        </p:nvSpPr>
        <p:spPr/>
        <p:txBody>
          <a:bodyPr/>
          <a:lstStyle/>
          <a:p>
            <a:fld id="{AA70F276-1833-4A75-9C1D-A56E2295A68D}" type="datetimeFigureOut">
              <a:rPr lang="en-US" smtClean="0"/>
              <a:t>4/7/2021</a:t>
            </a:fld>
            <a:endParaRPr lang="en-US"/>
          </a:p>
        </p:txBody>
      </p:sp>
      <p:sp>
        <p:nvSpPr>
          <p:cNvPr id="6" name="Footer Placeholder 5">
            <a:extLst>
              <a:ext uri="{FF2B5EF4-FFF2-40B4-BE49-F238E27FC236}">
                <a16:creationId xmlns:a16="http://schemas.microsoft.com/office/drawing/2014/main" id="{CC7115FE-359F-46EA-A3C8-0D18544E34A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5165D17-3010-4FF5-9071-5CCD3E6995D6}"/>
              </a:ext>
            </a:extLst>
          </p:cNvPr>
          <p:cNvSpPr>
            <a:spLocks noGrp="1"/>
          </p:cNvSpPr>
          <p:nvPr>
            <p:ph type="sldNum" sz="quarter" idx="12"/>
          </p:nvPr>
        </p:nvSpPr>
        <p:spPr/>
        <p:txBody>
          <a:bodyPr/>
          <a:lstStyle/>
          <a:p>
            <a:fld id="{28844951-7827-47D4-8276-7DDE1FA7D85A}" type="slidenum">
              <a:rPr lang="en-US" smtClean="0"/>
              <a:t>‹Nº›</a:t>
            </a:fld>
            <a:endParaRPr lang="en-US"/>
          </a:p>
        </p:txBody>
      </p:sp>
    </p:spTree>
    <p:extLst>
      <p:ext uri="{BB962C8B-B14F-4D97-AF65-F5344CB8AC3E}">
        <p14:creationId xmlns:p14="http://schemas.microsoft.com/office/powerpoint/2010/main" val="25879949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Frame 7">
            <a:extLst>
              <a:ext uri="{FF2B5EF4-FFF2-40B4-BE49-F238E27FC236}">
                <a16:creationId xmlns:a16="http://schemas.microsoft.com/office/drawing/2014/main" id="{DD7EAFE6-2BB9-41FB-9CF4-588CFC708774}"/>
              </a:ext>
            </a:extLst>
          </p:cNvPr>
          <p:cNvSpPr/>
          <p:nvPr/>
        </p:nvSpPr>
        <p:spPr>
          <a:xfrm>
            <a:off x="0" y="0"/>
            <a:ext cx="12188952" cy="6858000"/>
          </a:xfrm>
          <a:prstGeom prst="frame">
            <a:avLst>
              <a:gd name="adj1" fmla="val 7164"/>
            </a:avLst>
          </a:prstGeom>
          <a:gradFill flip="none" rotWithShape="1">
            <a:gsLst>
              <a:gs pos="0">
                <a:schemeClr val="accent2">
                  <a:alpha val="40000"/>
                </a:schemeClr>
              </a:gs>
              <a:gs pos="100000">
                <a:schemeClr val="accent1">
                  <a:alpha val="4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41447F1F-BFA8-4A56-894B-40120132EE48}"/>
              </a:ext>
            </a:extLst>
          </p:cNvPr>
          <p:cNvSpPr>
            <a:spLocks noGrp="1"/>
          </p:cNvSpPr>
          <p:nvPr>
            <p:ph type="title"/>
          </p:nvPr>
        </p:nvSpPr>
        <p:spPr>
          <a:xfrm>
            <a:off x="838200" y="681037"/>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2658FB99-0FA3-49F4-99A1-61919F942794}"/>
              </a:ext>
            </a:extLst>
          </p:cNvPr>
          <p:cNvSpPr>
            <a:spLocks noGrp="1"/>
          </p:cNvSpPr>
          <p:nvPr>
            <p:ph type="body" idx="1"/>
          </p:nvPr>
        </p:nvSpPr>
        <p:spPr>
          <a:xfrm>
            <a:off x="838200" y="2178657"/>
            <a:ext cx="10515600" cy="3998306"/>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4CDCCAE5-4EB0-4174-BD15-4943899B0A29}"/>
              </a:ext>
            </a:extLst>
          </p:cNvPr>
          <p:cNvSpPr>
            <a:spLocks noGrp="1"/>
          </p:cNvSpPr>
          <p:nvPr>
            <p:ph type="dt" sz="half" idx="2"/>
          </p:nvPr>
        </p:nvSpPr>
        <p:spPr>
          <a:xfrm>
            <a:off x="838200" y="6429375"/>
            <a:ext cx="2743200" cy="365125"/>
          </a:xfrm>
          <a:prstGeom prst="rect">
            <a:avLst/>
          </a:prstGeom>
        </p:spPr>
        <p:txBody>
          <a:bodyPr vert="horz" lIns="91440" tIns="45720" rIns="91440" bIns="45720" rtlCol="0" anchor="ctr"/>
          <a:lstStyle>
            <a:lvl1pPr algn="l">
              <a:defRPr sz="900" cap="all" spc="150" baseline="0">
                <a:solidFill>
                  <a:srgbClr val="FFFFFF"/>
                </a:solidFill>
              </a:defRPr>
            </a:lvl1pPr>
          </a:lstStyle>
          <a:p>
            <a:fld id="{AA70F276-1833-4A75-9C1D-A56E2295A68D}" type="datetimeFigureOut">
              <a:rPr lang="en-US" smtClean="0"/>
              <a:pPr/>
              <a:t>4/7/2021</a:t>
            </a:fld>
            <a:endParaRPr lang="en-US" dirty="0"/>
          </a:p>
        </p:txBody>
      </p:sp>
      <p:sp>
        <p:nvSpPr>
          <p:cNvPr id="5" name="Footer Placeholder 4">
            <a:extLst>
              <a:ext uri="{FF2B5EF4-FFF2-40B4-BE49-F238E27FC236}">
                <a16:creationId xmlns:a16="http://schemas.microsoft.com/office/drawing/2014/main" id="{26A4189E-43B2-4CEE-B13E-61A1FBBBD25D}"/>
              </a:ext>
            </a:extLst>
          </p:cNvPr>
          <p:cNvSpPr>
            <a:spLocks noGrp="1"/>
          </p:cNvSpPr>
          <p:nvPr>
            <p:ph type="ftr" sz="quarter" idx="3"/>
          </p:nvPr>
        </p:nvSpPr>
        <p:spPr>
          <a:xfrm>
            <a:off x="4038600" y="6429375"/>
            <a:ext cx="4114800" cy="365125"/>
          </a:xfrm>
          <a:prstGeom prst="rect">
            <a:avLst/>
          </a:prstGeom>
        </p:spPr>
        <p:txBody>
          <a:bodyPr vert="horz" lIns="91440" tIns="45720" rIns="91440" bIns="45720" rtlCol="0" anchor="ctr"/>
          <a:lstStyle>
            <a:lvl1pPr algn="ctr">
              <a:defRPr sz="900" cap="all" spc="150" baseline="0">
                <a:solidFill>
                  <a:srgbClr val="FFFFFF"/>
                </a:solidFill>
              </a:defRPr>
            </a:lvl1pPr>
          </a:lstStyle>
          <a:p>
            <a:endParaRPr lang="en-US">
              <a:solidFill>
                <a:srgbClr val="FFFFFF"/>
              </a:solidFill>
            </a:endParaRPr>
          </a:p>
        </p:txBody>
      </p:sp>
      <p:sp>
        <p:nvSpPr>
          <p:cNvPr id="6" name="Slide Number Placeholder 5">
            <a:extLst>
              <a:ext uri="{FF2B5EF4-FFF2-40B4-BE49-F238E27FC236}">
                <a16:creationId xmlns:a16="http://schemas.microsoft.com/office/drawing/2014/main" id="{EAA0530F-0BC8-46EF-A765-DD58B5367528}"/>
              </a:ext>
            </a:extLst>
          </p:cNvPr>
          <p:cNvSpPr>
            <a:spLocks noGrp="1"/>
          </p:cNvSpPr>
          <p:nvPr>
            <p:ph type="sldNum" sz="quarter" idx="4"/>
          </p:nvPr>
        </p:nvSpPr>
        <p:spPr>
          <a:xfrm>
            <a:off x="8610600" y="6429375"/>
            <a:ext cx="2743200" cy="365125"/>
          </a:xfrm>
          <a:prstGeom prst="rect">
            <a:avLst/>
          </a:prstGeom>
        </p:spPr>
        <p:txBody>
          <a:bodyPr vert="horz" lIns="91440" tIns="45720" rIns="91440" bIns="45720" rtlCol="0" anchor="ctr"/>
          <a:lstStyle>
            <a:lvl1pPr algn="r">
              <a:defRPr sz="900" cap="all" spc="150" baseline="0">
                <a:solidFill>
                  <a:srgbClr val="FFFFFF"/>
                </a:solidFill>
              </a:defRPr>
            </a:lvl1pPr>
          </a:lstStyle>
          <a:p>
            <a:fld id="{28844951-7827-47D4-8276-7DDE1FA7D85A}" type="slidenum">
              <a:rPr lang="en-US" smtClean="0"/>
              <a:pPr/>
              <a:t>‹Nº›</a:t>
            </a:fld>
            <a:endParaRPr lang="en-US"/>
          </a:p>
        </p:txBody>
      </p:sp>
    </p:spTree>
    <p:extLst>
      <p:ext uri="{BB962C8B-B14F-4D97-AF65-F5344CB8AC3E}">
        <p14:creationId xmlns:p14="http://schemas.microsoft.com/office/powerpoint/2010/main" val="1980017783"/>
      </p:ext>
    </p:extLst>
  </p:cSld>
  <p:clrMap bg1="lt1" tx1="dk1" bg2="lt2" tx2="dk2" accent1="accent1" accent2="accent2" accent3="accent3" accent4="accent4" accent5="accent5" accent6="accent6" hlink="hlink" folHlink="folHlink"/>
  <p:sldLayoutIdLst>
    <p:sldLayoutId id="2147483671" r:id="rId1"/>
    <p:sldLayoutId id="2147483670" r:id="rId2"/>
    <p:sldLayoutId id="2147483669" r:id="rId3"/>
    <p:sldLayoutId id="2147483668" r:id="rId4"/>
    <p:sldLayoutId id="2147483667" r:id="rId5"/>
    <p:sldLayoutId id="2147483666" r:id="rId6"/>
    <p:sldLayoutId id="2147483665" r:id="rId7"/>
    <p:sldLayoutId id="2147483664" r:id="rId8"/>
    <p:sldLayoutId id="2147483663" r:id="rId9"/>
    <p:sldLayoutId id="2147483662" r:id="rId10"/>
    <p:sldLayoutId id="2147483661" r:id="rId11"/>
  </p:sldLayoutIdLst>
  <p:txStyles>
    <p:titleStyle>
      <a:lvl1pPr marL="0" algn="l" defTabSz="914400" rtl="0" eaLnBrk="1" latinLnBrk="0" hangingPunct="1">
        <a:lnSpc>
          <a:spcPct val="90000"/>
        </a:lnSpc>
        <a:spcBef>
          <a:spcPct val="0"/>
        </a:spcBef>
        <a:buNone/>
        <a:defRPr lang="en-US" sz="5200" kern="1200" dirty="0">
          <a:gradFill flip="none" rotWithShape="1">
            <a:gsLst>
              <a:gs pos="0">
                <a:schemeClr val="accent5"/>
              </a:gs>
              <a:gs pos="100000">
                <a:schemeClr val="accent1">
                  <a:alpha val="70000"/>
                </a:schemeClr>
              </a:gs>
            </a:gsLst>
            <a:lin ang="0" scaled="1"/>
            <a:tileRect/>
          </a:gradFill>
          <a:latin typeface="+mj-lt"/>
          <a:ea typeface="+mn-ea"/>
          <a:cs typeface="Angsana New" panose="02020603050405020304" pitchFamily="18" charset="-34"/>
        </a:defRPr>
      </a:lvl1pPr>
    </p:titleStyle>
    <p:bodyStyle>
      <a:lvl1pPr marL="457200" indent="-228600" algn="l" defTabSz="914400" rtl="0" eaLnBrk="1" latinLnBrk="0" hangingPunct="1">
        <a:lnSpc>
          <a:spcPct val="110000"/>
        </a:lnSpc>
        <a:spcBef>
          <a:spcPts val="1000"/>
        </a:spcBef>
        <a:buClr>
          <a:schemeClr val="tx2">
            <a:lumMod val="10000"/>
            <a:lumOff val="90000"/>
          </a:schemeClr>
        </a:buClr>
        <a:buSzPct val="80000"/>
        <a:buFont typeface="Wingdings" panose="05000000000000000000" pitchFamily="2" charset="2"/>
        <a:buChar char="§"/>
        <a:defRPr sz="2800" kern="1200">
          <a:solidFill>
            <a:schemeClr val="tx2">
              <a:alpha val="70000"/>
            </a:schemeClr>
          </a:solidFill>
          <a:latin typeface="+mn-lt"/>
          <a:ea typeface="+mn-ea"/>
          <a:cs typeface="+mn-cs"/>
        </a:defRPr>
      </a:lvl1pPr>
      <a:lvl2pPr marL="800100" indent="-228600" algn="l" defTabSz="914400" rtl="0" eaLnBrk="1" latinLnBrk="0" hangingPunct="1">
        <a:lnSpc>
          <a:spcPct val="110000"/>
        </a:lnSpc>
        <a:spcBef>
          <a:spcPts val="500"/>
        </a:spcBef>
        <a:buClr>
          <a:schemeClr val="tx2">
            <a:lumMod val="10000"/>
            <a:lumOff val="90000"/>
          </a:schemeClr>
        </a:buClr>
        <a:buSzPct val="80000"/>
        <a:buFont typeface="Wingdings" panose="05000000000000000000" pitchFamily="2" charset="2"/>
        <a:buChar char="§"/>
        <a:defRPr sz="2400" kern="1200">
          <a:solidFill>
            <a:schemeClr val="tx2">
              <a:alpha val="70000"/>
            </a:schemeClr>
          </a:solidFill>
          <a:latin typeface="+mn-lt"/>
          <a:ea typeface="+mn-ea"/>
          <a:cs typeface="+mn-cs"/>
        </a:defRPr>
      </a:lvl2pPr>
      <a:lvl3pPr marL="1257300" indent="-228600" algn="l" defTabSz="914400" rtl="0" eaLnBrk="1" latinLnBrk="0" hangingPunct="1">
        <a:lnSpc>
          <a:spcPct val="110000"/>
        </a:lnSpc>
        <a:spcBef>
          <a:spcPts val="500"/>
        </a:spcBef>
        <a:buClr>
          <a:schemeClr val="tx2">
            <a:lumMod val="10000"/>
            <a:lumOff val="90000"/>
          </a:schemeClr>
        </a:buClr>
        <a:buSzPct val="80000"/>
        <a:buFont typeface="Wingdings" panose="05000000000000000000" pitchFamily="2" charset="2"/>
        <a:buChar char="§"/>
        <a:defRPr sz="2000" kern="1200">
          <a:solidFill>
            <a:schemeClr val="tx2">
              <a:alpha val="70000"/>
            </a:schemeClr>
          </a:solidFill>
          <a:latin typeface="+mn-lt"/>
          <a:ea typeface="+mn-ea"/>
          <a:cs typeface="+mn-cs"/>
        </a:defRPr>
      </a:lvl3pPr>
      <a:lvl4pPr marL="1657350" indent="-228600" algn="l" defTabSz="914400" rtl="0" eaLnBrk="1" latinLnBrk="0" hangingPunct="1">
        <a:lnSpc>
          <a:spcPct val="110000"/>
        </a:lnSpc>
        <a:spcBef>
          <a:spcPts val="500"/>
        </a:spcBef>
        <a:buClr>
          <a:schemeClr val="tx2">
            <a:lumMod val="10000"/>
            <a:lumOff val="90000"/>
          </a:schemeClr>
        </a:buClr>
        <a:buSzPct val="80000"/>
        <a:buFont typeface="Wingdings" panose="05000000000000000000" pitchFamily="2" charset="2"/>
        <a:buChar char="§"/>
        <a:defRPr sz="1800" kern="1200">
          <a:solidFill>
            <a:schemeClr val="tx2">
              <a:alpha val="70000"/>
            </a:schemeClr>
          </a:solidFill>
          <a:latin typeface="+mn-lt"/>
          <a:ea typeface="+mn-ea"/>
          <a:cs typeface="+mn-cs"/>
        </a:defRPr>
      </a:lvl4pPr>
      <a:lvl5pPr marL="2114550" indent="-228600" algn="l" defTabSz="914400" rtl="0" eaLnBrk="1" latinLnBrk="0" hangingPunct="1">
        <a:lnSpc>
          <a:spcPct val="110000"/>
        </a:lnSpc>
        <a:spcBef>
          <a:spcPts val="500"/>
        </a:spcBef>
        <a:buClr>
          <a:schemeClr val="tx2">
            <a:lumMod val="10000"/>
            <a:lumOff val="90000"/>
          </a:schemeClr>
        </a:buClr>
        <a:buSzPct val="80000"/>
        <a:buFont typeface="Wingdings" panose="05000000000000000000" pitchFamily="2" charset="2"/>
        <a:buChar char="§"/>
        <a:defRPr sz="1800" kern="1200">
          <a:solidFill>
            <a:schemeClr val="tx2">
              <a:alpha val="7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8C37C960-91F5-4F61-B2CD-8A03792072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A5C31099-1BBD-40CE-BC60-FCE5074194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gradFill flip="none" rotWithShape="1">
            <a:gsLst>
              <a:gs pos="0">
                <a:schemeClr val="accent2">
                  <a:alpha val="60000"/>
                </a:schemeClr>
              </a:gs>
              <a:gs pos="100000">
                <a:schemeClr val="accent1">
                  <a:alpha val="6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EA2846BE-460A-477B-A2F4-52F298BF43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63"/>
            <a:ext cx="12188952" cy="6858000"/>
          </a:xfrm>
          <a:prstGeom prst="rect">
            <a:avLst/>
          </a:prstGeom>
          <a:solidFill>
            <a:schemeClr val="bg2">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Oval 14">
            <a:extLst>
              <a:ext uri="{FF2B5EF4-FFF2-40B4-BE49-F238E27FC236}">
                <a16:creationId xmlns:a16="http://schemas.microsoft.com/office/drawing/2014/main" id="{C8401D34-2155-4B53-A686-7345BE15C4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2743200" y="0"/>
            <a:ext cx="6857999" cy="6857998"/>
          </a:xfrm>
          <a:prstGeom prst="ellipse">
            <a:avLst/>
          </a:prstGeom>
          <a:gradFill>
            <a:gsLst>
              <a:gs pos="0">
                <a:schemeClr val="accent1">
                  <a:lumMod val="20000"/>
                  <a:lumOff val="80000"/>
                  <a:alpha val="40000"/>
                </a:schemeClr>
              </a:gs>
              <a:gs pos="100000">
                <a:schemeClr val="accent1">
                  <a:alpha val="40000"/>
                </a:schemeClr>
              </a:gs>
            </a:gsLst>
            <a:lin ang="2700000" scaled="1"/>
          </a:gradFill>
          <a:ln>
            <a:noFill/>
          </a:ln>
          <a:effectLst>
            <a:softEdge rad="520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Oval 16">
            <a:extLst>
              <a:ext uri="{FF2B5EF4-FFF2-40B4-BE49-F238E27FC236}">
                <a16:creationId xmlns:a16="http://schemas.microsoft.com/office/drawing/2014/main" id="{E37BCD97-E1A4-4EBB-8D1C-8CC0B55A64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73990" y="1194074"/>
            <a:ext cx="5589934" cy="5737916"/>
          </a:xfrm>
          <a:prstGeom prst="ellipse">
            <a:avLst/>
          </a:prstGeom>
          <a:gradFill>
            <a:gsLst>
              <a:gs pos="0">
                <a:schemeClr val="accent1">
                  <a:alpha val="40000"/>
                </a:schemeClr>
              </a:gs>
              <a:gs pos="100000">
                <a:schemeClr val="accent5">
                  <a:alpha val="20000"/>
                </a:schemeClr>
              </a:gs>
            </a:gsLst>
            <a:lin ang="2700000" scaled="1"/>
          </a:gradFill>
          <a:ln>
            <a:noFill/>
          </a:ln>
          <a:effectLst>
            <a:softEdge rad="952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Oval 18">
            <a:extLst>
              <a:ext uri="{FF2B5EF4-FFF2-40B4-BE49-F238E27FC236}">
                <a16:creationId xmlns:a16="http://schemas.microsoft.com/office/drawing/2014/main" id="{5EDC1F21-AC5B-4D05-9108-5E5D289488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6439622" y="194269"/>
            <a:ext cx="5760743" cy="5737917"/>
          </a:xfrm>
          <a:prstGeom prst="ellipse">
            <a:avLst/>
          </a:prstGeom>
          <a:gradFill>
            <a:gsLst>
              <a:gs pos="0">
                <a:schemeClr val="accent1">
                  <a:alpha val="20000"/>
                </a:schemeClr>
              </a:gs>
              <a:gs pos="100000">
                <a:schemeClr val="accent5">
                  <a:alpha val="40000"/>
                </a:schemeClr>
              </a:gs>
            </a:gsLst>
            <a:lin ang="2700000" scaled="1"/>
          </a:gradFill>
          <a:ln>
            <a:noFill/>
          </a:ln>
          <a:effectLst>
            <a:softEdge rad="10033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 name="Picture 3" descr="Puesta de sol en mitad del océano">
            <a:extLst>
              <a:ext uri="{FF2B5EF4-FFF2-40B4-BE49-F238E27FC236}">
                <a16:creationId xmlns:a16="http://schemas.microsoft.com/office/drawing/2014/main" id="{FDF48F8E-AAA2-4EA3-8EC4-FD6B13116DB5}"/>
              </a:ext>
            </a:extLst>
          </p:cNvPr>
          <p:cNvPicPr>
            <a:picLocks noChangeAspect="1"/>
          </p:cNvPicPr>
          <p:nvPr/>
        </p:nvPicPr>
        <p:blipFill rotWithShape="1">
          <a:blip r:embed="rId2">
            <a:alphaModFix amt="20000"/>
          </a:blip>
          <a:srcRect t="7390" r="-1" b="8318"/>
          <a:stretch/>
        </p:blipFill>
        <p:spPr>
          <a:xfrm>
            <a:off x="-2" y="10"/>
            <a:ext cx="12188952" cy="6857990"/>
          </a:xfrm>
          <a:prstGeom prst="rect">
            <a:avLst/>
          </a:prstGeom>
        </p:spPr>
      </p:pic>
      <p:sp>
        <p:nvSpPr>
          <p:cNvPr id="12" name="CuadroTexto 11">
            <a:extLst>
              <a:ext uri="{FF2B5EF4-FFF2-40B4-BE49-F238E27FC236}">
                <a16:creationId xmlns:a16="http://schemas.microsoft.com/office/drawing/2014/main" id="{862E8166-2949-411E-A984-F2361EE69FD4}"/>
              </a:ext>
            </a:extLst>
          </p:cNvPr>
          <p:cNvSpPr txBox="1"/>
          <p:nvPr/>
        </p:nvSpPr>
        <p:spPr>
          <a:xfrm>
            <a:off x="585288" y="177556"/>
            <a:ext cx="6202680" cy="923330"/>
          </a:xfrm>
          <a:prstGeom prst="rect">
            <a:avLst/>
          </a:prstGeom>
          <a:noFill/>
        </p:spPr>
        <p:txBody>
          <a:bodyPr wrap="square">
            <a:spAutoFit/>
          </a:bodyPr>
          <a:lstStyle/>
          <a:p>
            <a:pPr lvl="0" algn="just">
              <a:spcAft>
                <a:spcPts val="800"/>
              </a:spcAft>
            </a:pPr>
            <a:r>
              <a:rPr lang="es-PA" sz="5400" b="1" dirty="0">
                <a:effectLst/>
                <a:latin typeface="Times New Roman" panose="02020603050405020304" pitchFamily="18" charset="0"/>
                <a:ea typeface="Calibri" panose="020F0502020204030204" pitchFamily="34" charset="0"/>
                <a:cs typeface="Times New Roman" panose="02020603050405020304" pitchFamily="18" charset="0"/>
              </a:rPr>
              <a:t>Estado del arte</a:t>
            </a:r>
            <a:endParaRPr lang="es-ES_tradnl" sz="4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4" name="CuadroTexto 13">
            <a:extLst>
              <a:ext uri="{FF2B5EF4-FFF2-40B4-BE49-F238E27FC236}">
                <a16:creationId xmlns:a16="http://schemas.microsoft.com/office/drawing/2014/main" id="{E268A197-147B-4363-8FA6-F9E3138B9C18}"/>
              </a:ext>
            </a:extLst>
          </p:cNvPr>
          <p:cNvSpPr txBox="1"/>
          <p:nvPr/>
        </p:nvSpPr>
        <p:spPr>
          <a:xfrm>
            <a:off x="362857" y="1569977"/>
            <a:ext cx="11538858" cy="4735527"/>
          </a:xfrm>
          <a:prstGeom prst="rect">
            <a:avLst/>
          </a:prstGeom>
          <a:noFill/>
        </p:spPr>
        <p:txBody>
          <a:bodyPr wrap="square">
            <a:spAutoFit/>
          </a:bodyPr>
          <a:lstStyle/>
          <a:p>
            <a:pPr indent="449580" algn="just">
              <a:lnSpc>
                <a:spcPct val="200000"/>
              </a:lnSpc>
              <a:spcAft>
                <a:spcPts val="800"/>
              </a:spcAft>
            </a:pPr>
            <a:r>
              <a:rPr lang="es-PA" sz="2200" b="1" dirty="0">
                <a:effectLst/>
                <a:latin typeface="Times New Roman" panose="02020603050405020304" pitchFamily="18" charset="0"/>
                <a:ea typeface="Calibri" panose="020F0502020204030204" pitchFamily="34" charset="0"/>
                <a:cs typeface="Times New Roman" panose="02020603050405020304" pitchFamily="18" charset="0"/>
              </a:rPr>
              <a:t>Para este proyecto fue necesario conocer el estado de las pocas investigaciones realizadas en torno a la mitología ngäbe, en esa búsqueda se hallaron menos trabajos aún sobre obras literarias en las que hubiera incluido algún mito ngäbe. Es necesario aclarar que, aunque esas investigaciones no deben considerarse estudios comparativos propiamente dicho, algunas como </a:t>
            </a:r>
            <a:r>
              <a:rPr lang="es-ES_tradnl" sz="2200" b="1" dirty="0">
                <a:effectLst/>
                <a:latin typeface="Times New Roman" panose="02020603050405020304" pitchFamily="18" charset="0"/>
                <a:ea typeface="Calibri" panose="020F0502020204030204" pitchFamily="34" charset="0"/>
                <a:cs typeface="Times New Roman" panose="02020603050405020304" pitchFamily="18" charset="0"/>
              </a:rPr>
              <a:t>la tesis doctoral de la Dra. Cristina Che de Gordón y dos trabajos investigativos de la Dra. y antropóloga Luz Graciela Joly </a:t>
            </a:r>
            <a:r>
              <a:rPr lang="es-PA" sz="2200" b="1" dirty="0">
                <a:effectLst/>
                <a:latin typeface="Times New Roman" panose="02020603050405020304" pitchFamily="18" charset="0"/>
                <a:ea typeface="Calibri" panose="020F0502020204030204" pitchFamily="34" charset="0"/>
                <a:cs typeface="Times New Roman" panose="02020603050405020304" pitchFamily="18" charset="0"/>
              </a:rPr>
              <a:t>fueron contemplados en este apartado por su importancia para la realización del presente proyecto.</a:t>
            </a:r>
            <a:endParaRPr lang="es-ES_tradnl" sz="2200" b="1"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39401553"/>
      </p:ext>
    </p:extLst>
  </p:cSld>
  <p:clrMapOvr>
    <a:masterClrMapping/>
  </p:clrMapOvr>
</p:sld>
</file>

<file path=ppt/theme/theme1.xml><?xml version="1.0" encoding="utf-8"?>
<a:theme xmlns:a="http://schemas.openxmlformats.org/drawingml/2006/main" name="LuminousVTI">
  <a:themeElements>
    <a:clrScheme name="AnalogousFromDarkSeedLeftStep">
      <a:dk1>
        <a:srgbClr val="000000"/>
      </a:dk1>
      <a:lt1>
        <a:srgbClr val="FFFFFF"/>
      </a:lt1>
      <a:dk2>
        <a:srgbClr val="3D3122"/>
      </a:dk2>
      <a:lt2>
        <a:srgbClr val="E7E2E8"/>
      </a:lt2>
      <a:accent1>
        <a:srgbClr val="5CB346"/>
      </a:accent1>
      <a:accent2>
        <a:srgbClr val="83B03A"/>
      </a:accent2>
      <a:accent3>
        <a:srgbClr val="A8A442"/>
      </a:accent3>
      <a:accent4>
        <a:srgbClr val="B17C3B"/>
      </a:accent4>
      <a:accent5>
        <a:srgbClr val="C35C4D"/>
      </a:accent5>
      <a:accent6>
        <a:srgbClr val="B13B5D"/>
      </a:accent6>
      <a:hlink>
        <a:srgbClr val="BF653F"/>
      </a:hlink>
      <a:folHlink>
        <a:srgbClr val="7F7F7F"/>
      </a:folHlink>
    </a:clrScheme>
    <a:fontScheme name="Custom 51">
      <a:majorFont>
        <a:latin typeface="Sabon Next LT"/>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LuminousVTI" id="{3EBF12FF-FD44-415B-AB75-5B4F7E5C3AC4}" vid="{521B7FAE-6A8D-4468-B79A-0706294A0D4A}"/>
    </a:ext>
  </a:extLst>
</a:theme>
</file>

<file path=docProps/app.xml><?xml version="1.0" encoding="utf-8"?>
<Properties xmlns="http://schemas.openxmlformats.org/officeDocument/2006/extended-properties" xmlns:vt="http://schemas.openxmlformats.org/officeDocument/2006/docPropsVTypes">
  <TotalTime>0</TotalTime>
  <Words>100</Words>
  <Application>Microsoft Office PowerPoint</Application>
  <PresentationFormat>Panorámica</PresentationFormat>
  <Paragraphs>2</Paragraphs>
  <Slides>1</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vt:i4>
      </vt:variant>
    </vt:vector>
  </HeadingPairs>
  <TitlesOfParts>
    <vt:vector size="8" baseType="lpstr">
      <vt:lpstr>Arial</vt:lpstr>
      <vt:lpstr>Avenir Next LT Pro</vt:lpstr>
      <vt:lpstr>Calibri</vt:lpstr>
      <vt:lpstr>Sabon Next LT</vt:lpstr>
      <vt:lpstr>Times New Roman</vt:lpstr>
      <vt:lpstr>Wingdings</vt:lpstr>
      <vt:lpstr>LuminousVTI</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DORIS EDITH SANCHEZ ACEVEDO POLANCO</dc:creator>
  <cp:lastModifiedBy>DORIS EDITH SANCHEZ ACEVEDO POLANCO</cp:lastModifiedBy>
  <cp:revision>1</cp:revision>
  <dcterms:created xsi:type="dcterms:W3CDTF">2021-04-08T04:06:23Z</dcterms:created>
  <dcterms:modified xsi:type="dcterms:W3CDTF">2021-04-08T04:10:36Z</dcterms:modified>
</cp:coreProperties>
</file>