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63" r:id="rId7"/>
    <p:sldId id="260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7490"/>
    <a:srgbClr val="FEF3F4"/>
    <a:srgbClr val="EAD0D3"/>
    <a:srgbClr val="C1DDE1"/>
    <a:srgbClr val="FEDF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89" d="100"/>
          <a:sy n="89" d="100"/>
        </p:scale>
        <p:origin x="3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D7ED5-6627-47E1-843C-E686BBA293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9B62463-613D-40B3-963B-85BDE12B2C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87CEAC-E4C9-4ABC-AA12-99F419BF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2336-067B-4877-941A-B67FD663B62F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FA3469-DAD6-4672-9ADF-13FC22C61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AD3620-76DE-4340-934C-A34384B78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0B33-6C8B-40F1-A45B-E812E428B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0746671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903110-F60F-4ADD-8E37-FA7AE3DF1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A05A232-00FE-45EA-B8F5-47EDF79887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63319B-828E-48D7-B1F4-A482FF456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2336-067B-4877-941A-B67FD663B62F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3A8EF9-6B56-4452-AC98-C14D8EA38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BF197D-352A-4296-9B1C-8E48A3992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0B33-6C8B-40F1-A45B-E812E428B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2796910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87B3274-CB3F-47C8-8D1A-3737F44686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D7D7939-232B-40AE-B4A2-A6352DEB50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E22AED-E19A-4B2A-9648-D4C595B58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2336-067B-4877-941A-B67FD663B62F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39C32F-97B8-45B5-BE16-6C3C27014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E0D846-445E-4113-A99B-EA7D874BF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0B33-6C8B-40F1-A45B-E812E428B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2551847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AB34E1-2211-4980-A523-9CEDAFA70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D822BE-F742-4113-8307-BF94BD0C7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F801DF-DB69-46D7-9692-C5AFB08A2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2336-067B-4877-941A-B67FD663B62F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830036-F93A-4DC1-BC28-8F4EAA9A6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DE4F0B-B56E-4116-8889-C6980F117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0B33-6C8B-40F1-A45B-E812E428B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389510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C80364-352D-4530-B007-AB12DF134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0EB54D-CDBC-4C97-AA26-6C0DA49E6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A7A98C-4CA0-49BF-A8D6-2CB0A42F2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2336-067B-4877-941A-B67FD663B62F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29F6CC-E331-493B-908F-65DA2EF20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F11DD4-4D24-4F48-8E0F-420928386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0B33-6C8B-40F1-A45B-E812E428B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535901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E63CE7-B1F5-4267-9D7F-7E280F0BC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5FDF0A-EA03-47D1-86FE-C3D584B309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BB9D17D-42F0-402F-BBF9-BAECFE8F1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5E3C87-50E3-49DE-94FC-4BD12FB9C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2336-067B-4877-941A-B67FD663B62F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28D207B-5691-44F0-AA9F-0914BD69D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CA7A28-AC2D-49DC-8384-C6A65DD51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0B33-6C8B-40F1-A45B-E812E428B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461483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5E6C3E-B257-43AF-90C7-3392CBFA4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514F91-698A-47F0-B37C-1C90E50BA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8AEC0B5-3341-487D-A515-95951B9071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6B8AE5F-F4A6-4E66-ACFF-2FAB85356E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7041D6C-AB68-48B8-855A-D36D00079A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3159098-C7AC-4548-83AF-DCA97DB7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2336-067B-4877-941A-B67FD663B62F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785DEAE-0553-4C13-9A80-67F05A623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80F9ECD-F537-4D65-9A13-D9666AE16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0B33-6C8B-40F1-A45B-E812E428B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0413272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F8E6AF-F86E-4A96-BDDA-BCD854247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05E7967-3697-40C0-AC8A-81831A740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2336-067B-4877-941A-B67FD663B62F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608494E-39F6-49D8-8EC5-1B6007BCA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14F3AB4-FCE1-43EC-93D0-66E0084D7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0B33-6C8B-40F1-A45B-E812E428B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07304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4F38A01-6626-419B-9B6B-F87F146EE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2336-067B-4877-941A-B67FD663B62F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F24B6DC-7C8E-44FD-A554-E8DDE2CB0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E381F8F-30A6-47D4-9ACD-386BC234B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0B33-6C8B-40F1-A45B-E812E428B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0303393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3CC519-57D9-4574-98C9-95DE08301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227002-7A62-4270-8541-36B210B0C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A72686E-E457-469C-84AC-5AA4C25CB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C087914-23D3-410E-B179-12847FC4A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2336-067B-4877-941A-B67FD663B62F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55DF7E-6405-4F13-BB08-362405DC2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B488FC-1623-48D2-8BE8-9E46D5A57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0B33-6C8B-40F1-A45B-E812E428B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604070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D0EA75-DF42-430F-99F7-0708E01E2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71FBC7D-3B4E-442C-8DF3-7889FDFCFB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9289F3A-B1D4-46E4-984A-6B2B7A95FB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2BE1D22-1858-4870-8A98-905B4A16D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2336-067B-4877-941A-B67FD663B62F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E77ED3-004F-4E64-B9A7-2E4CB8FAB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3E6D6E-F6F2-41C5-9CF2-2BEFE152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0B33-6C8B-40F1-A45B-E812E428B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940319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8000" b="-10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708E930-D28A-4990-A2AC-38CC27F3D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BBE8DB-870F-444B-857B-824B06B59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D5DDBB-8E48-4FC3-9313-C93241BB87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12336-067B-4877-941A-B67FD663B62F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904A7B-69FC-4311-8FDF-EBE09F7012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C1FBB5-37B5-4A61-AA11-91AF29F28B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E0B33-6C8B-40F1-A45B-E812E428BC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328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7.svg"/><Relationship Id="rId7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sfrutalasmatematicas.com/geometria/reescala.html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microsoft.com/office/2007/relationships/hdphoto" Target="../media/hdphoto3.wdp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7000"/>
            <a:lum/>
          </a:blip>
          <a:srcRect/>
          <a:stretch>
            <a:fillRect t="-108000" b="-10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e 6">
            <a:extLst>
              <a:ext uri="{FF2B5EF4-FFF2-40B4-BE49-F238E27FC236}">
                <a16:creationId xmlns:a16="http://schemas.microsoft.com/office/drawing/2014/main" id="{A483E125-78B8-4239-B514-18AC2E9E228C}"/>
              </a:ext>
            </a:extLst>
          </p:cNvPr>
          <p:cNvSpPr/>
          <p:nvPr/>
        </p:nvSpPr>
        <p:spPr>
          <a:xfrm>
            <a:off x="2060008" y="649988"/>
            <a:ext cx="3600000" cy="3600000"/>
          </a:xfrm>
          <a:prstGeom prst="ellipse">
            <a:avLst/>
          </a:prstGeom>
          <a:solidFill>
            <a:srgbClr val="FE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4400" dirty="0">
              <a:solidFill>
                <a:srgbClr val="457490"/>
              </a:solidFill>
              <a:latin typeface="olivier" pitchFamily="2" charset="0"/>
            </a:endParaRP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3616F12-46E3-45F0-94ED-755349E132F5}"/>
              </a:ext>
            </a:extLst>
          </p:cNvPr>
          <p:cNvGrpSpPr/>
          <p:nvPr/>
        </p:nvGrpSpPr>
        <p:grpSpPr>
          <a:xfrm>
            <a:off x="1880008" y="469988"/>
            <a:ext cx="3960000" cy="3960000"/>
            <a:chOff x="1053511" y="371247"/>
            <a:chExt cx="3960000" cy="3960000"/>
          </a:xfrm>
        </p:grpSpPr>
        <p:sp>
          <p:nvSpPr>
            <p:cNvPr id="8" name="Forma libre: forma 7">
              <a:extLst>
                <a:ext uri="{FF2B5EF4-FFF2-40B4-BE49-F238E27FC236}">
                  <a16:creationId xmlns:a16="http://schemas.microsoft.com/office/drawing/2014/main" id="{4ED84847-A41A-440D-8613-C8BBA815BF5E}"/>
                </a:ext>
              </a:extLst>
            </p:cNvPr>
            <p:cNvSpPr/>
            <p:nvPr/>
          </p:nvSpPr>
          <p:spPr>
            <a:xfrm>
              <a:off x="1053511" y="371247"/>
              <a:ext cx="3960000" cy="3960000"/>
            </a:xfrm>
            <a:custGeom>
              <a:avLst/>
              <a:gdLst>
                <a:gd name="connsiteX0" fmla="*/ 1980000 w 3960000"/>
                <a:gd name="connsiteY0" fmla="*/ 180000 h 3960000"/>
                <a:gd name="connsiteX1" fmla="*/ 180000 w 3960000"/>
                <a:gd name="connsiteY1" fmla="*/ 1980000 h 3960000"/>
                <a:gd name="connsiteX2" fmla="*/ 1980000 w 3960000"/>
                <a:gd name="connsiteY2" fmla="*/ 3780000 h 3960000"/>
                <a:gd name="connsiteX3" fmla="*/ 3780000 w 3960000"/>
                <a:gd name="connsiteY3" fmla="*/ 1980000 h 3960000"/>
                <a:gd name="connsiteX4" fmla="*/ 1980000 w 3960000"/>
                <a:gd name="connsiteY4" fmla="*/ 180000 h 3960000"/>
                <a:gd name="connsiteX5" fmla="*/ 1980000 w 3960000"/>
                <a:gd name="connsiteY5" fmla="*/ 0 h 3960000"/>
                <a:gd name="connsiteX6" fmla="*/ 3960000 w 3960000"/>
                <a:gd name="connsiteY6" fmla="*/ 1980000 h 3960000"/>
                <a:gd name="connsiteX7" fmla="*/ 1980000 w 3960000"/>
                <a:gd name="connsiteY7" fmla="*/ 3960000 h 3960000"/>
                <a:gd name="connsiteX8" fmla="*/ 0 w 3960000"/>
                <a:gd name="connsiteY8" fmla="*/ 1980000 h 3960000"/>
                <a:gd name="connsiteX9" fmla="*/ 1980000 w 3960000"/>
                <a:gd name="connsiteY9" fmla="*/ 0 h 39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60000" h="3960000">
                  <a:moveTo>
                    <a:pt x="1980000" y="180000"/>
                  </a:moveTo>
                  <a:cubicBezTo>
                    <a:pt x="985887" y="180000"/>
                    <a:pt x="180000" y="985887"/>
                    <a:pt x="180000" y="1980000"/>
                  </a:cubicBezTo>
                  <a:cubicBezTo>
                    <a:pt x="180000" y="2974113"/>
                    <a:pt x="985887" y="3780000"/>
                    <a:pt x="1980000" y="3780000"/>
                  </a:cubicBezTo>
                  <a:cubicBezTo>
                    <a:pt x="2974113" y="3780000"/>
                    <a:pt x="3780000" y="2974113"/>
                    <a:pt x="3780000" y="1980000"/>
                  </a:cubicBezTo>
                  <a:cubicBezTo>
                    <a:pt x="3780000" y="985887"/>
                    <a:pt x="2974113" y="180000"/>
                    <a:pt x="1980000" y="180000"/>
                  </a:cubicBezTo>
                  <a:close/>
                  <a:moveTo>
                    <a:pt x="1980000" y="0"/>
                  </a:moveTo>
                  <a:cubicBezTo>
                    <a:pt x="3073524" y="0"/>
                    <a:pt x="3960000" y="886476"/>
                    <a:pt x="3960000" y="1980000"/>
                  </a:cubicBezTo>
                  <a:cubicBezTo>
                    <a:pt x="3960000" y="3073524"/>
                    <a:pt x="3073524" y="3960000"/>
                    <a:pt x="1980000" y="3960000"/>
                  </a:cubicBezTo>
                  <a:cubicBezTo>
                    <a:pt x="886476" y="3960000"/>
                    <a:pt x="0" y="3073524"/>
                    <a:pt x="0" y="1980000"/>
                  </a:cubicBezTo>
                  <a:cubicBezTo>
                    <a:pt x="0" y="886476"/>
                    <a:pt x="886476" y="0"/>
                    <a:pt x="198000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CL"/>
            </a:p>
          </p:txBody>
        </p:sp>
        <p:sp>
          <p:nvSpPr>
            <p:cNvPr id="9" name="Forma libre: forma 8">
              <a:extLst>
                <a:ext uri="{FF2B5EF4-FFF2-40B4-BE49-F238E27FC236}">
                  <a16:creationId xmlns:a16="http://schemas.microsoft.com/office/drawing/2014/main" id="{1CFC1E9D-2026-427C-95CD-211A1C18DC89}"/>
                </a:ext>
              </a:extLst>
            </p:cNvPr>
            <p:cNvSpPr/>
            <p:nvPr/>
          </p:nvSpPr>
          <p:spPr>
            <a:xfrm>
              <a:off x="1053511" y="371247"/>
              <a:ext cx="3960000" cy="3960000"/>
            </a:xfrm>
            <a:custGeom>
              <a:avLst/>
              <a:gdLst>
                <a:gd name="connsiteX0" fmla="*/ 1980000 w 3960000"/>
                <a:gd name="connsiteY0" fmla="*/ 180000 h 3960000"/>
                <a:gd name="connsiteX1" fmla="*/ 180000 w 3960000"/>
                <a:gd name="connsiteY1" fmla="*/ 1980000 h 3960000"/>
                <a:gd name="connsiteX2" fmla="*/ 1980000 w 3960000"/>
                <a:gd name="connsiteY2" fmla="*/ 3780000 h 3960000"/>
                <a:gd name="connsiteX3" fmla="*/ 3780000 w 3960000"/>
                <a:gd name="connsiteY3" fmla="*/ 1980000 h 3960000"/>
                <a:gd name="connsiteX4" fmla="*/ 1980000 w 3960000"/>
                <a:gd name="connsiteY4" fmla="*/ 180000 h 3960000"/>
                <a:gd name="connsiteX5" fmla="*/ 1980000 w 3960000"/>
                <a:gd name="connsiteY5" fmla="*/ 0 h 3960000"/>
                <a:gd name="connsiteX6" fmla="*/ 3960000 w 3960000"/>
                <a:gd name="connsiteY6" fmla="*/ 1980000 h 3960000"/>
                <a:gd name="connsiteX7" fmla="*/ 1980000 w 3960000"/>
                <a:gd name="connsiteY7" fmla="*/ 3960000 h 3960000"/>
                <a:gd name="connsiteX8" fmla="*/ 0 w 3960000"/>
                <a:gd name="connsiteY8" fmla="*/ 1980000 h 3960000"/>
                <a:gd name="connsiteX9" fmla="*/ 1980000 w 3960000"/>
                <a:gd name="connsiteY9" fmla="*/ 0 h 39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60000" h="3960000">
                  <a:moveTo>
                    <a:pt x="1980000" y="180000"/>
                  </a:moveTo>
                  <a:cubicBezTo>
                    <a:pt x="985887" y="180000"/>
                    <a:pt x="180000" y="985887"/>
                    <a:pt x="180000" y="1980000"/>
                  </a:cubicBezTo>
                  <a:cubicBezTo>
                    <a:pt x="180000" y="2974113"/>
                    <a:pt x="985887" y="3780000"/>
                    <a:pt x="1980000" y="3780000"/>
                  </a:cubicBezTo>
                  <a:cubicBezTo>
                    <a:pt x="2974113" y="3780000"/>
                    <a:pt x="3780000" y="2974113"/>
                    <a:pt x="3780000" y="1980000"/>
                  </a:cubicBezTo>
                  <a:cubicBezTo>
                    <a:pt x="3780000" y="985887"/>
                    <a:pt x="2974113" y="180000"/>
                    <a:pt x="1980000" y="180000"/>
                  </a:cubicBezTo>
                  <a:close/>
                  <a:moveTo>
                    <a:pt x="1980000" y="0"/>
                  </a:moveTo>
                  <a:cubicBezTo>
                    <a:pt x="3073524" y="0"/>
                    <a:pt x="3960000" y="886476"/>
                    <a:pt x="3960000" y="1980000"/>
                  </a:cubicBezTo>
                  <a:cubicBezTo>
                    <a:pt x="3960000" y="3073524"/>
                    <a:pt x="3073524" y="3960000"/>
                    <a:pt x="1980000" y="3960000"/>
                  </a:cubicBezTo>
                  <a:cubicBezTo>
                    <a:pt x="886476" y="3960000"/>
                    <a:pt x="0" y="3073524"/>
                    <a:pt x="0" y="1980000"/>
                  </a:cubicBezTo>
                  <a:cubicBezTo>
                    <a:pt x="0" y="886476"/>
                    <a:pt x="886476" y="0"/>
                    <a:pt x="1980000" y="0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C1DDE1"/>
                </a:gs>
                <a:gs pos="41000">
                  <a:srgbClr val="FEDFE4"/>
                </a:gs>
                <a:gs pos="68000">
                  <a:srgbClr val="457490"/>
                </a:gs>
                <a:gs pos="92000">
                  <a:srgbClr val="EAD0D3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CL" dirty="0"/>
            </a:p>
          </p:txBody>
        </p:sp>
      </p:grpSp>
      <p:sp>
        <p:nvSpPr>
          <p:cNvPr id="11" name="Rectángulo 10">
            <a:extLst>
              <a:ext uri="{FF2B5EF4-FFF2-40B4-BE49-F238E27FC236}">
                <a16:creationId xmlns:a16="http://schemas.microsoft.com/office/drawing/2014/main" id="{C4B74DBD-21AC-4000-9242-6A5FB25BE61C}"/>
              </a:ext>
            </a:extLst>
          </p:cNvPr>
          <p:cNvSpPr/>
          <p:nvPr/>
        </p:nvSpPr>
        <p:spPr>
          <a:xfrm>
            <a:off x="2060008" y="1305580"/>
            <a:ext cx="371768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>
                  <a:solidFill>
                    <a:srgbClr val="EAD0D3"/>
                  </a:solidFill>
                </a:ln>
                <a:solidFill>
                  <a:srgbClr val="EAD0D3"/>
                </a:solidFill>
                <a:latin typeface="olivier" pitchFamily="2" charset="0"/>
              </a:rPr>
              <a:t>Aprendiendo </a:t>
            </a:r>
          </a:p>
          <a:p>
            <a:pPr algn="ctr"/>
            <a:r>
              <a:rPr lang="es-ES" sz="5400" dirty="0">
                <a:ln>
                  <a:solidFill>
                    <a:srgbClr val="EAD0D3"/>
                  </a:solidFill>
                </a:ln>
                <a:solidFill>
                  <a:srgbClr val="EAD0D3"/>
                </a:solidFill>
                <a:latin typeface="olivier" pitchFamily="2" charset="0"/>
              </a:rPr>
              <a:t>sobre </a:t>
            </a:r>
          </a:p>
          <a:p>
            <a:pPr algn="ctr"/>
            <a:r>
              <a:rPr lang="es-ES" sz="5400" dirty="0">
                <a:ln>
                  <a:solidFill>
                    <a:srgbClr val="EAD0D3"/>
                  </a:solidFill>
                </a:ln>
                <a:solidFill>
                  <a:srgbClr val="EAD0D3"/>
                </a:solidFill>
                <a:latin typeface="olivier" pitchFamily="2" charset="0"/>
              </a:rPr>
              <a:t>homotecia </a:t>
            </a:r>
            <a:endParaRPr lang="es-CL" sz="5400" dirty="0">
              <a:ln>
                <a:solidFill>
                  <a:srgbClr val="EAD0D3"/>
                </a:solidFill>
              </a:ln>
              <a:solidFill>
                <a:srgbClr val="EAD0D3"/>
              </a:solidFill>
              <a:latin typeface="olivier" pitchFamily="2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5EC1E045-7013-4FA8-80B6-1B5194192923}"/>
              </a:ext>
            </a:extLst>
          </p:cNvPr>
          <p:cNvSpPr/>
          <p:nvPr/>
        </p:nvSpPr>
        <p:spPr>
          <a:xfrm>
            <a:off x="2108427" y="1340365"/>
            <a:ext cx="371768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solidFill>
                  <a:srgbClr val="457490"/>
                </a:solidFill>
                <a:latin typeface="olivier" pitchFamily="2" charset="0"/>
              </a:rPr>
              <a:t>Aprendiendo </a:t>
            </a:r>
          </a:p>
          <a:p>
            <a:pPr algn="ctr"/>
            <a:r>
              <a:rPr lang="es-ES" sz="5400" dirty="0">
                <a:solidFill>
                  <a:srgbClr val="457490"/>
                </a:solidFill>
                <a:latin typeface="olivier" pitchFamily="2" charset="0"/>
              </a:rPr>
              <a:t>sobre </a:t>
            </a:r>
          </a:p>
          <a:p>
            <a:pPr algn="ctr"/>
            <a:r>
              <a:rPr lang="es-ES" sz="5400" dirty="0">
                <a:solidFill>
                  <a:srgbClr val="457490"/>
                </a:solidFill>
                <a:latin typeface="olivier" pitchFamily="2" charset="0"/>
              </a:rPr>
              <a:t>homotecia </a:t>
            </a:r>
            <a:endParaRPr lang="es-CL" sz="5400" dirty="0">
              <a:solidFill>
                <a:srgbClr val="457490"/>
              </a:solidFill>
              <a:latin typeface="olivier" pitchFamily="2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D9AEEA60-2844-4454-9624-B8A8FE14EE81}"/>
              </a:ext>
            </a:extLst>
          </p:cNvPr>
          <p:cNvSpPr/>
          <p:nvPr/>
        </p:nvSpPr>
        <p:spPr>
          <a:xfrm>
            <a:off x="-34725" y="4849791"/>
            <a:ext cx="12240000" cy="1656000"/>
          </a:xfrm>
          <a:prstGeom prst="rect">
            <a:avLst/>
          </a:prstGeom>
          <a:solidFill>
            <a:srgbClr val="457490"/>
          </a:solidFill>
          <a:ln w="57150">
            <a:solidFill>
              <a:srgbClr val="C1DD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 useBgFill="1">
        <p:nvSpPr>
          <p:cNvPr id="14" name="Rectángulo 13">
            <a:extLst>
              <a:ext uri="{FF2B5EF4-FFF2-40B4-BE49-F238E27FC236}">
                <a16:creationId xmlns:a16="http://schemas.microsoft.com/office/drawing/2014/main" id="{41E0DB97-ABDA-42C8-9DFD-0F484C638983}"/>
              </a:ext>
            </a:extLst>
          </p:cNvPr>
          <p:cNvSpPr/>
          <p:nvPr/>
        </p:nvSpPr>
        <p:spPr>
          <a:xfrm>
            <a:off x="0" y="4941683"/>
            <a:ext cx="12204000" cy="147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DE3915AB-5A61-41F5-A22C-60C70547EB6F}"/>
              </a:ext>
            </a:extLst>
          </p:cNvPr>
          <p:cNvSpPr/>
          <p:nvPr/>
        </p:nvSpPr>
        <p:spPr>
          <a:xfrm>
            <a:off x="0" y="5018456"/>
            <a:ext cx="12192000" cy="1288298"/>
          </a:xfrm>
          <a:prstGeom prst="rect">
            <a:avLst/>
          </a:prstGeom>
          <a:solidFill>
            <a:srgbClr val="EAD0D3"/>
          </a:solidFill>
          <a:ln>
            <a:solidFill>
              <a:srgbClr val="EAD0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001673FE-F8BB-420D-B4AE-03EF4529A058}"/>
              </a:ext>
            </a:extLst>
          </p:cNvPr>
          <p:cNvSpPr/>
          <p:nvPr/>
        </p:nvSpPr>
        <p:spPr>
          <a:xfrm>
            <a:off x="0" y="5132595"/>
            <a:ext cx="12192000" cy="1080000"/>
          </a:xfrm>
          <a:prstGeom prst="rect">
            <a:avLst/>
          </a:prstGeom>
          <a:solidFill>
            <a:srgbClr val="FEF3F4"/>
          </a:solidFill>
          <a:ln>
            <a:solidFill>
              <a:srgbClr val="FEF3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9EB378E0-37E3-4346-AE6A-22D02D390204}"/>
              </a:ext>
            </a:extLst>
          </p:cNvPr>
          <p:cNvSpPr/>
          <p:nvPr/>
        </p:nvSpPr>
        <p:spPr>
          <a:xfrm>
            <a:off x="277496" y="5224089"/>
            <a:ext cx="7165025" cy="584775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es-ES" sz="3200" dirty="0">
                <a:ln w="0"/>
                <a:solidFill>
                  <a:srgbClr val="45749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livier" pitchFamily="2" charset="0"/>
              </a:rPr>
              <a:t>Objetivo de la clase</a:t>
            </a:r>
            <a:r>
              <a:rPr lang="es-ES" sz="3200" b="0" cap="none" spc="0" dirty="0">
                <a:ln w="0"/>
                <a:solidFill>
                  <a:srgbClr val="45749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livier" pitchFamily="2" charset="0"/>
              </a:rPr>
              <a:t>: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17764E8A-E065-4C72-8690-74579704E614}"/>
              </a:ext>
            </a:extLst>
          </p:cNvPr>
          <p:cNvSpPr/>
          <p:nvPr/>
        </p:nvSpPr>
        <p:spPr>
          <a:xfrm>
            <a:off x="7976589" y="5189364"/>
            <a:ext cx="3378175" cy="584775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es-ES" sz="3200" dirty="0">
                <a:ln w="0"/>
                <a:solidFill>
                  <a:srgbClr val="45749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livier" pitchFamily="2" charset="0"/>
              </a:rPr>
              <a:t>Curso:</a:t>
            </a:r>
            <a:endParaRPr lang="es-ES" sz="3200" b="0" cap="none" spc="0" dirty="0">
              <a:ln w="0"/>
              <a:solidFill>
                <a:srgbClr val="45749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livier" pitchFamily="2" charset="0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E4F0AA0-455A-4394-A15E-4459C950EDE2}"/>
              </a:ext>
            </a:extLst>
          </p:cNvPr>
          <p:cNvSpPr/>
          <p:nvPr/>
        </p:nvSpPr>
        <p:spPr>
          <a:xfrm>
            <a:off x="7976588" y="5662605"/>
            <a:ext cx="3378175" cy="584775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es-ES" sz="3200" dirty="0">
                <a:ln w="0"/>
                <a:solidFill>
                  <a:srgbClr val="45749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livier" pitchFamily="2" charset="0"/>
              </a:rPr>
              <a:t>F</a:t>
            </a:r>
            <a:r>
              <a:rPr lang="es-ES" sz="3200" b="0" cap="none" spc="0" dirty="0">
                <a:ln w="0"/>
                <a:solidFill>
                  <a:srgbClr val="45749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livier" pitchFamily="2" charset="0"/>
              </a:rPr>
              <a:t>echa: </a:t>
            </a:r>
          </a:p>
        </p:txBody>
      </p:sp>
      <p:pic>
        <p:nvPicPr>
          <p:cNvPr id="5" name="Imagen 4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640641DE-6FE6-4D70-A441-4A84964600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011" b="91803" l="9455" r="89455">
                        <a14:foregroundMark x1="47636" y1="32787" x2="47636" y2="32787"/>
                        <a14:foregroundMark x1="47273" y1="30055" x2="50182" y2="21858"/>
                        <a14:foregroundMark x1="44727" y1="6011" x2="46545" y2="6557"/>
                        <a14:foregroundMark x1="36364" y1="16393" x2="36364" y2="16393"/>
                        <a14:foregroundMark x1="34909" y1="14754" x2="31636" y2="26230"/>
                        <a14:foregroundMark x1="32000" y1="21311" x2="28727" y2="32787"/>
                        <a14:foregroundMark x1="53455" y1="30601" x2="53091" y2="30055"/>
                        <a14:foregroundMark x1="51636" y1="27869" x2="52000" y2="36066"/>
                        <a14:foregroundMark x1="52727" y1="7104" x2="52727" y2="7104"/>
                        <a14:foregroundMark x1="66909" y1="56831" x2="66909" y2="56831"/>
                        <a14:foregroundMark x1="68364" y1="52459" x2="68364" y2="52459"/>
                        <a14:foregroundMark x1="63273" y1="56831" x2="63273" y2="56831"/>
                        <a14:foregroundMark x1="60727" y1="57923" x2="60727" y2="57923"/>
                        <a14:foregroundMark x1="58545" y1="62295" x2="58545" y2="62295"/>
                        <a14:foregroundMark x1="58545" y1="59563" x2="58545" y2="59563"/>
                        <a14:foregroundMark x1="53818" y1="59016" x2="53818" y2="59016"/>
                        <a14:foregroundMark x1="52364" y1="90164" x2="52364" y2="90164"/>
                        <a14:foregroundMark x1="56727" y1="91803" x2="56727" y2="91803"/>
                        <a14:foregroundMark x1="69455" y1="85792" x2="69455" y2="85792"/>
                        <a14:foregroundMark x1="69091" y1="82514" x2="69091" y2="82514"/>
                        <a14:foregroundMark x1="72727" y1="87978" x2="72727" y2="87978"/>
                        <a14:foregroundMark x1="71273" y1="85792" x2="71273" y2="85792"/>
                        <a14:foregroundMark x1="71636" y1="81421" x2="71636" y2="8142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815" y="551246"/>
            <a:ext cx="6736381" cy="448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277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Patrón de fondo&#10;&#10;Descripción generada automáticamente">
            <a:extLst>
              <a:ext uri="{FF2B5EF4-FFF2-40B4-BE49-F238E27FC236}">
                <a16:creationId xmlns:a16="http://schemas.microsoft.com/office/drawing/2014/main" id="{8FC0D9B9-6509-4B86-84F3-B3C0EBD73F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16"/>
          <a:stretch/>
        </p:blipFill>
        <p:spPr>
          <a:xfrm>
            <a:off x="1" y="0"/>
            <a:ext cx="2500132" cy="6858000"/>
          </a:xfrm>
          <a:prstGeom prst="rect">
            <a:avLst/>
          </a:prstGeom>
        </p:spPr>
      </p:pic>
      <p:grpSp>
        <p:nvGrpSpPr>
          <p:cNvPr id="12" name="Grupo 11">
            <a:extLst>
              <a:ext uri="{FF2B5EF4-FFF2-40B4-BE49-F238E27FC236}">
                <a16:creationId xmlns:a16="http://schemas.microsoft.com/office/drawing/2014/main" id="{6D37A087-C099-443A-9388-21652BF915B1}"/>
              </a:ext>
            </a:extLst>
          </p:cNvPr>
          <p:cNvGrpSpPr/>
          <p:nvPr/>
        </p:nvGrpSpPr>
        <p:grpSpPr>
          <a:xfrm>
            <a:off x="3232298" y="4242391"/>
            <a:ext cx="8692869" cy="1605515"/>
            <a:chOff x="3232298" y="4242391"/>
            <a:chExt cx="8692869" cy="1605515"/>
          </a:xfrm>
        </p:grpSpPr>
        <p:sp>
          <p:nvSpPr>
            <p:cNvPr id="8" name="Diagrama de flujo: conector fuera de página 7">
              <a:extLst>
                <a:ext uri="{FF2B5EF4-FFF2-40B4-BE49-F238E27FC236}">
                  <a16:creationId xmlns:a16="http://schemas.microsoft.com/office/drawing/2014/main" id="{36A4B1F2-CDF1-4C82-96BC-09B1FB95943D}"/>
                </a:ext>
              </a:extLst>
            </p:cNvPr>
            <p:cNvSpPr/>
            <p:nvPr/>
          </p:nvSpPr>
          <p:spPr>
            <a:xfrm rot="16200000">
              <a:off x="6775975" y="698714"/>
              <a:ext cx="1605515" cy="8692869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8000 h 10000"/>
                <a:gd name="connsiteX3" fmla="*/ 5000 w 10000"/>
                <a:gd name="connsiteY3" fmla="*/ 10000 h 10000"/>
                <a:gd name="connsiteX4" fmla="*/ 0 w 10000"/>
                <a:gd name="connsiteY4" fmla="*/ 8000 h 10000"/>
                <a:gd name="connsiteX5" fmla="*/ 0 w 10000"/>
                <a:gd name="connsiteY5" fmla="*/ 0 h 10000"/>
                <a:gd name="connsiteX0" fmla="*/ 0 w 10000"/>
                <a:gd name="connsiteY0" fmla="*/ 0 h 8932"/>
                <a:gd name="connsiteX1" fmla="*/ 10000 w 10000"/>
                <a:gd name="connsiteY1" fmla="*/ 0 h 8932"/>
                <a:gd name="connsiteX2" fmla="*/ 10000 w 10000"/>
                <a:gd name="connsiteY2" fmla="*/ 8000 h 8932"/>
                <a:gd name="connsiteX3" fmla="*/ 4643 w 10000"/>
                <a:gd name="connsiteY3" fmla="*/ 8932 h 8932"/>
                <a:gd name="connsiteX4" fmla="*/ 0 w 10000"/>
                <a:gd name="connsiteY4" fmla="*/ 8000 h 8932"/>
                <a:gd name="connsiteX5" fmla="*/ 0 w 10000"/>
                <a:gd name="connsiteY5" fmla="*/ 0 h 8932"/>
                <a:gd name="connsiteX0" fmla="*/ 0 w 10000"/>
                <a:gd name="connsiteY0" fmla="*/ 0 h 9879"/>
                <a:gd name="connsiteX1" fmla="*/ 10000 w 10000"/>
                <a:gd name="connsiteY1" fmla="*/ 0 h 9879"/>
                <a:gd name="connsiteX2" fmla="*/ 10000 w 10000"/>
                <a:gd name="connsiteY2" fmla="*/ 8957 h 9879"/>
                <a:gd name="connsiteX3" fmla="*/ 4911 w 10000"/>
                <a:gd name="connsiteY3" fmla="*/ 9879 h 9879"/>
                <a:gd name="connsiteX4" fmla="*/ 0 w 10000"/>
                <a:gd name="connsiteY4" fmla="*/ 8957 h 9879"/>
                <a:gd name="connsiteX5" fmla="*/ 0 w 10000"/>
                <a:gd name="connsiteY5" fmla="*/ 0 h 9879"/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9067 h 10000"/>
                <a:gd name="connsiteX3" fmla="*/ 4643 w 10000"/>
                <a:gd name="connsiteY3" fmla="*/ 10000 h 10000"/>
                <a:gd name="connsiteX4" fmla="*/ 0 w 10000"/>
                <a:gd name="connsiteY4" fmla="*/ 9067 h 10000"/>
                <a:gd name="connsiteX5" fmla="*/ 0 w 10000"/>
                <a:gd name="connsiteY5" fmla="*/ 0 h 10000"/>
                <a:gd name="connsiteX0" fmla="*/ 0 w 10000"/>
                <a:gd name="connsiteY0" fmla="*/ 0 h 10014"/>
                <a:gd name="connsiteX1" fmla="*/ 10000 w 10000"/>
                <a:gd name="connsiteY1" fmla="*/ 0 h 10014"/>
                <a:gd name="connsiteX2" fmla="*/ 10000 w 10000"/>
                <a:gd name="connsiteY2" fmla="*/ 9067 h 10014"/>
                <a:gd name="connsiteX3" fmla="*/ 5000 w 10000"/>
                <a:gd name="connsiteY3" fmla="*/ 10014 h 10014"/>
                <a:gd name="connsiteX4" fmla="*/ 0 w 10000"/>
                <a:gd name="connsiteY4" fmla="*/ 9067 h 10014"/>
                <a:gd name="connsiteX5" fmla="*/ 0 w 10000"/>
                <a:gd name="connsiteY5" fmla="*/ 0 h 10014"/>
                <a:gd name="connsiteX0" fmla="*/ 0 w 10000"/>
                <a:gd name="connsiteY0" fmla="*/ 0 h 10028"/>
                <a:gd name="connsiteX1" fmla="*/ 10000 w 10000"/>
                <a:gd name="connsiteY1" fmla="*/ 0 h 10028"/>
                <a:gd name="connsiteX2" fmla="*/ 10000 w 10000"/>
                <a:gd name="connsiteY2" fmla="*/ 9067 h 10028"/>
                <a:gd name="connsiteX3" fmla="*/ 4821 w 10000"/>
                <a:gd name="connsiteY3" fmla="*/ 10028 h 10028"/>
                <a:gd name="connsiteX4" fmla="*/ 0 w 10000"/>
                <a:gd name="connsiteY4" fmla="*/ 9067 h 10028"/>
                <a:gd name="connsiteX5" fmla="*/ 0 w 10000"/>
                <a:gd name="connsiteY5" fmla="*/ 0 h 10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28">
                  <a:moveTo>
                    <a:pt x="0" y="0"/>
                  </a:moveTo>
                  <a:lnTo>
                    <a:pt x="10000" y="0"/>
                  </a:lnTo>
                  <a:lnTo>
                    <a:pt x="10000" y="9067"/>
                  </a:lnTo>
                  <a:lnTo>
                    <a:pt x="4821" y="10028"/>
                  </a:lnTo>
                  <a:lnTo>
                    <a:pt x="0" y="9067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grpSp>
          <p:nvGrpSpPr>
            <p:cNvPr id="7" name="Grupo 6">
              <a:extLst>
                <a:ext uri="{FF2B5EF4-FFF2-40B4-BE49-F238E27FC236}">
                  <a16:creationId xmlns:a16="http://schemas.microsoft.com/office/drawing/2014/main" id="{641B1B06-069B-4581-AF07-E89B7EEB1693}"/>
                </a:ext>
              </a:extLst>
            </p:cNvPr>
            <p:cNvGrpSpPr/>
            <p:nvPr/>
          </p:nvGrpSpPr>
          <p:grpSpPr>
            <a:xfrm>
              <a:off x="3414536" y="4415736"/>
              <a:ext cx="8275895" cy="1261646"/>
              <a:chOff x="2905249" y="4658804"/>
              <a:chExt cx="8275895" cy="1261646"/>
            </a:xfrm>
          </p:grpSpPr>
          <p:sp>
            <p:nvSpPr>
              <p:cNvPr id="6" name="Diagrama de flujo: conector fuera de página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2B77066-281B-400F-9D68-3999F2A53874}"/>
                  </a:ext>
                </a:extLst>
              </p:cNvPr>
              <p:cNvSpPr/>
              <p:nvPr/>
            </p:nvSpPr>
            <p:spPr>
              <a:xfrm rot="16200000">
                <a:off x="8911541" y="3650843"/>
                <a:ext cx="1261641" cy="3277564"/>
              </a:xfrm>
              <a:prstGeom prst="flowChartOffpageConnector">
                <a:avLst/>
              </a:prstGeom>
              <a:solidFill>
                <a:srgbClr val="C1DDE1"/>
              </a:solidFill>
              <a:ln>
                <a:solidFill>
                  <a:srgbClr val="4574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/>
              </a:p>
            </p:txBody>
          </p:sp>
          <p:sp>
            <p:nvSpPr>
              <p:cNvPr id="5" name="Diagrama de flujo: conector fuera de página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E0B935E5-1D1C-48BB-8C8F-D40A71042E80}"/>
                  </a:ext>
                </a:extLst>
              </p:cNvPr>
              <p:cNvSpPr/>
              <p:nvPr/>
            </p:nvSpPr>
            <p:spPr>
              <a:xfrm rot="16200000">
                <a:off x="6373310" y="3589596"/>
                <a:ext cx="1261641" cy="3400063"/>
              </a:xfrm>
              <a:prstGeom prst="flowChartOffpageConnector">
                <a:avLst/>
              </a:prstGeom>
              <a:solidFill>
                <a:srgbClr val="457490"/>
              </a:solidFill>
              <a:ln>
                <a:solidFill>
                  <a:srgbClr val="4574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/>
              </a:p>
            </p:txBody>
          </p:sp>
          <p:sp>
            <p:nvSpPr>
              <p:cNvPr id="4" name="Diagrama de flujo: conector fuera de página 3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6BB2DA4D-D25E-4161-BF71-2839A382947E}"/>
                  </a:ext>
                </a:extLst>
              </p:cNvPr>
              <p:cNvSpPr/>
              <p:nvPr/>
            </p:nvSpPr>
            <p:spPr>
              <a:xfrm rot="16200000">
                <a:off x="3763220" y="3800838"/>
                <a:ext cx="1261641" cy="2977584"/>
              </a:xfrm>
              <a:prstGeom prst="flowChartOffpageConnector">
                <a:avLst/>
              </a:prstGeom>
              <a:solidFill>
                <a:srgbClr val="FEDFE4"/>
              </a:solidFill>
              <a:ln>
                <a:solidFill>
                  <a:srgbClr val="4574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/>
              </a:p>
            </p:txBody>
          </p:sp>
        </p:grpSp>
      </p:grpSp>
      <p:pic>
        <p:nvPicPr>
          <p:cNvPr id="10" name="Imagen 9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8AFDB4FB-1CD8-4EDA-8163-889DEBD3EB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685" y="2488841"/>
            <a:ext cx="2447925" cy="1666875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9196FBC1-ED97-4E82-9430-D57C9CA063DC}"/>
              </a:ext>
            </a:extLst>
          </p:cNvPr>
          <p:cNvSpPr txBox="1"/>
          <p:nvPr/>
        </p:nvSpPr>
        <p:spPr>
          <a:xfrm>
            <a:off x="3232297" y="399251"/>
            <a:ext cx="83040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45749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En esta clase trabajaremos en conjunto, por lo que se les pedirá que participen, pidiendo el control para que puedan escribir o dibujar en la pantalla.</a:t>
            </a:r>
          </a:p>
          <a:p>
            <a:r>
              <a:rPr lang="es-ES" sz="2800" dirty="0">
                <a:solidFill>
                  <a:srgbClr val="45749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Nos encontraremos con tres ejercicios sobre homotecia.</a:t>
            </a:r>
            <a:endParaRPr lang="es-CL" sz="2800" dirty="0">
              <a:solidFill>
                <a:srgbClr val="45749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6192B83-D914-430C-83DA-89C1DC9F463F}"/>
              </a:ext>
            </a:extLst>
          </p:cNvPr>
          <p:cNvSpPr txBox="1"/>
          <p:nvPr/>
        </p:nvSpPr>
        <p:spPr>
          <a:xfrm>
            <a:off x="3769986" y="4814315"/>
            <a:ext cx="2804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45749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Pregunta 1</a:t>
            </a:r>
            <a:endParaRPr lang="es-CL" sz="2400" dirty="0">
              <a:solidFill>
                <a:srgbClr val="45749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0998D3A-22A9-42E7-B1FC-DDC4F01C15E4}"/>
              </a:ext>
            </a:extLst>
          </p:cNvPr>
          <p:cNvSpPr txBox="1"/>
          <p:nvPr/>
        </p:nvSpPr>
        <p:spPr>
          <a:xfrm>
            <a:off x="9303033" y="4814315"/>
            <a:ext cx="2804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45749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Pregunta 3</a:t>
            </a:r>
            <a:endParaRPr lang="es-CL" sz="2400" dirty="0">
              <a:solidFill>
                <a:srgbClr val="45749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EF9EF70-09EE-4909-AA01-639FBE7EE7B3}"/>
              </a:ext>
            </a:extLst>
          </p:cNvPr>
          <p:cNvSpPr txBox="1"/>
          <p:nvPr/>
        </p:nvSpPr>
        <p:spPr>
          <a:xfrm>
            <a:off x="6503475" y="4810770"/>
            <a:ext cx="2804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FEDFE4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Pregunta 2</a:t>
            </a:r>
            <a:endParaRPr lang="es-CL" sz="2400" dirty="0">
              <a:solidFill>
                <a:srgbClr val="FEDFE4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12334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A32FB225-15BD-40AF-9BD2-7C8819D8B924}"/>
              </a:ext>
            </a:extLst>
          </p:cNvPr>
          <p:cNvSpPr/>
          <p:nvPr/>
        </p:nvSpPr>
        <p:spPr>
          <a:xfrm>
            <a:off x="221512" y="203748"/>
            <a:ext cx="11748976" cy="6407974"/>
          </a:xfrm>
          <a:custGeom>
            <a:avLst/>
            <a:gdLst>
              <a:gd name="connsiteX0" fmla="*/ 0 w 11748976"/>
              <a:gd name="connsiteY0" fmla="*/ 1068017 h 6407974"/>
              <a:gd name="connsiteX1" fmla="*/ 1068017 w 11748976"/>
              <a:gd name="connsiteY1" fmla="*/ 0 h 6407974"/>
              <a:gd name="connsiteX2" fmla="*/ 1633484 w 11748976"/>
              <a:gd name="connsiteY2" fmla="*/ 0 h 6407974"/>
              <a:gd name="connsiteX3" fmla="*/ 2391210 w 11748976"/>
              <a:gd name="connsiteY3" fmla="*/ 0 h 6407974"/>
              <a:gd name="connsiteX4" fmla="*/ 2668289 w 11748976"/>
              <a:gd name="connsiteY4" fmla="*/ 0 h 6407974"/>
              <a:gd name="connsiteX5" fmla="*/ 3426015 w 11748976"/>
              <a:gd name="connsiteY5" fmla="*/ 0 h 6407974"/>
              <a:gd name="connsiteX6" fmla="*/ 3895353 w 11748976"/>
              <a:gd name="connsiteY6" fmla="*/ 0 h 6407974"/>
              <a:gd name="connsiteX7" fmla="*/ 4556949 w 11748976"/>
              <a:gd name="connsiteY7" fmla="*/ 0 h 6407974"/>
              <a:gd name="connsiteX8" fmla="*/ 4834028 w 11748976"/>
              <a:gd name="connsiteY8" fmla="*/ 0 h 6407974"/>
              <a:gd name="connsiteX9" fmla="*/ 5495625 w 11748976"/>
              <a:gd name="connsiteY9" fmla="*/ 0 h 6407974"/>
              <a:gd name="connsiteX10" fmla="*/ 5964963 w 11748976"/>
              <a:gd name="connsiteY10" fmla="*/ 0 h 6407974"/>
              <a:gd name="connsiteX11" fmla="*/ 6338171 w 11748976"/>
              <a:gd name="connsiteY11" fmla="*/ 0 h 6407974"/>
              <a:gd name="connsiteX12" fmla="*/ 6711379 w 11748976"/>
              <a:gd name="connsiteY12" fmla="*/ 0 h 6407974"/>
              <a:gd name="connsiteX13" fmla="*/ 7469105 w 11748976"/>
              <a:gd name="connsiteY13" fmla="*/ 0 h 6407974"/>
              <a:gd name="connsiteX14" fmla="*/ 7938443 w 11748976"/>
              <a:gd name="connsiteY14" fmla="*/ 0 h 6407974"/>
              <a:gd name="connsiteX15" fmla="*/ 8600040 w 11748976"/>
              <a:gd name="connsiteY15" fmla="*/ 0 h 6407974"/>
              <a:gd name="connsiteX16" fmla="*/ 8973248 w 11748976"/>
              <a:gd name="connsiteY16" fmla="*/ 0 h 6407974"/>
              <a:gd name="connsiteX17" fmla="*/ 9250327 w 11748976"/>
              <a:gd name="connsiteY17" fmla="*/ 0 h 6407974"/>
              <a:gd name="connsiteX18" fmla="*/ 9623535 w 11748976"/>
              <a:gd name="connsiteY18" fmla="*/ 0 h 6407974"/>
              <a:gd name="connsiteX19" fmla="*/ 9996744 w 11748976"/>
              <a:gd name="connsiteY19" fmla="*/ 0 h 6407974"/>
              <a:gd name="connsiteX20" fmla="*/ 10680959 w 11748976"/>
              <a:gd name="connsiteY20" fmla="*/ 0 h 6407974"/>
              <a:gd name="connsiteX21" fmla="*/ 11748976 w 11748976"/>
              <a:gd name="connsiteY21" fmla="*/ 1068017 h 6407974"/>
              <a:gd name="connsiteX22" fmla="*/ 11748976 w 11748976"/>
              <a:gd name="connsiteY22" fmla="*/ 1602010 h 6407974"/>
              <a:gd name="connsiteX23" fmla="*/ 11748976 w 11748976"/>
              <a:gd name="connsiteY23" fmla="*/ 2221441 h 6407974"/>
              <a:gd name="connsiteX24" fmla="*/ 11748976 w 11748976"/>
              <a:gd name="connsiteY24" fmla="*/ 2669995 h 6407974"/>
              <a:gd name="connsiteX25" fmla="*/ 11748976 w 11748976"/>
              <a:gd name="connsiteY25" fmla="*/ 3161268 h 6407974"/>
              <a:gd name="connsiteX26" fmla="*/ 11748976 w 11748976"/>
              <a:gd name="connsiteY26" fmla="*/ 3737980 h 6407974"/>
              <a:gd name="connsiteX27" fmla="*/ 11748976 w 11748976"/>
              <a:gd name="connsiteY27" fmla="*/ 4186533 h 6407974"/>
              <a:gd name="connsiteX28" fmla="*/ 11748976 w 11748976"/>
              <a:gd name="connsiteY28" fmla="*/ 4677806 h 6407974"/>
              <a:gd name="connsiteX29" fmla="*/ 11748976 w 11748976"/>
              <a:gd name="connsiteY29" fmla="*/ 5339957 h 6407974"/>
              <a:gd name="connsiteX30" fmla="*/ 10680959 w 11748976"/>
              <a:gd name="connsiteY30" fmla="*/ 6407974 h 6407974"/>
              <a:gd name="connsiteX31" fmla="*/ 10115492 w 11748976"/>
              <a:gd name="connsiteY31" fmla="*/ 6407974 h 6407974"/>
              <a:gd name="connsiteX32" fmla="*/ 9838413 w 11748976"/>
              <a:gd name="connsiteY32" fmla="*/ 6407974 h 6407974"/>
              <a:gd name="connsiteX33" fmla="*/ 9080687 w 11748976"/>
              <a:gd name="connsiteY33" fmla="*/ 6407974 h 6407974"/>
              <a:gd name="connsiteX34" fmla="*/ 8322961 w 11748976"/>
              <a:gd name="connsiteY34" fmla="*/ 6407974 h 6407974"/>
              <a:gd name="connsiteX35" fmla="*/ 7565235 w 11748976"/>
              <a:gd name="connsiteY35" fmla="*/ 6407974 h 6407974"/>
              <a:gd name="connsiteX36" fmla="*/ 7288156 w 11748976"/>
              <a:gd name="connsiteY36" fmla="*/ 6407974 h 6407974"/>
              <a:gd name="connsiteX37" fmla="*/ 6818818 w 11748976"/>
              <a:gd name="connsiteY37" fmla="*/ 6407974 h 6407974"/>
              <a:gd name="connsiteX38" fmla="*/ 6541739 w 11748976"/>
              <a:gd name="connsiteY38" fmla="*/ 6407974 h 6407974"/>
              <a:gd name="connsiteX39" fmla="*/ 5784013 w 11748976"/>
              <a:gd name="connsiteY39" fmla="*/ 6407974 h 6407974"/>
              <a:gd name="connsiteX40" fmla="*/ 5218546 w 11748976"/>
              <a:gd name="connsiteY40" fmla="*/ 6407974 h 6407974"/>
              <a:gd name="connsiteX41" fmla="*/ 4845338 w 11748976"/>
              <a:gd name="connsiteY41" fmla="*/ 6407974 h 6407974"/>
              <a:gd name="connsiteX42" fmla="*/ 4087612 w 11748976"/>
              <a:gd name="connsiteY42" fmla="*/ 6407974 h 6407974"/>
              <a:gd name="connsiteX43" fmla="*/ 3426015 w 11748976"/>
              <a:gd name="connsiteY43" fmla="*/ 6407974 h 6407974"/>
              <a:gd name="connsiteX44" fmla="*/ 2956677 w 11748976"/>
              <a:gd name="connsiteY44" fmla="*/ 6407974 h 6407974"/>
              <a:gd name="connsiteX45" fmla="*/ 2583469 w 11748976"/>
              <a:gd name="connsiteY45" fmla="*/ 6407974 h 6407974"/>
              <a:gd name="connsiteX46" fmla="*/ 1825743 w 11748976"/>
              <a:gd name="connsiteY46" fmla="*/ 6407974 h 6407974"/>
              <a:gd name="connsiteX47" fmla="*/ 1068017 w 11748976"/>
              <a:gd name="connsiteY47" fmla="*/ 6407974 h 6407974"/>
              <a:gd name="connsiteX48" fmla="*/ 0 w 11748976"/>
              <a:gd name="connsiteY48" fmla="*/ 5339957 h 6407974"/>
              <a:gd name="connsiteX49" fmla="*/ 0 w 11748976"/>
              <a:gd name="connsiteY49" fmla="*/ 4891403 h 6407974"/>
              <a:gd name="connsiteX50" fmla="*/ 0 w 11748976"/>
              <a:gd name="connsiteY50" fmla="*/ 4357411 h 6407974"/>
              <a:gd name="connsiteX51" fmla="*/ 0 w 11748976"/>
              <a:gd name="connsiteY51" fmla="*/ 3823418 h 6407974"/>
              <a:gd name="connsiteX52" fmla="*/ 0 w 11748976"/>
              <a:gd name="connsiteY52" fmla="*/ 3203987 h 6407974"/>
              <a:gd name="connsiteX53" fmla="*/ 0 w 11748976"/>
              <a:gd name="connsiteY53" fmla="*/ 2669995 h 6407974"/>
              <a:gd name="connsiteX54" fmla="*/ 0 w 11748976"/>
              <a:gd name="connsiteY54" fmla="*/ 2221441 h 6407974"/>
              <a:gd name="connsiteX55" fmla="*/ 0 w 11748976"/>
              <a:gd name="connsiteY55" fmla="*/ 1687448 h 6407974"/>
              <a:gd name="connsiteX56" fmla="*/ 0 w 11748976"/>
              <a:gd name="connsiteY56" fmla="*/ 1068017 h 6407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1748976" h="6407974" fill="none" extrusionOk="0">
                <a:moveTo>
                  <a:pt x="0" y="1068017"/>
                </a:moveTo>
                <a:cubicBezTo>
                  <a:pt x="-81385" y="490939"/>
                  <a:pt x="440831" y="-23533"/>
                  <a:pt x="1068017" y="0"/>
                </a:cubicBezTo>
                <a:cubicBezTo>
                  <a:pt x="1245591" y="-31978"/>
                  <a:pt x="1507064" y="43063"/>
                  <a:pt x="1633484" y="0"/>
                </a:cubicBezTo>
                <a:cubicBezTo>
                  <a:pt x="1759904" y="-43063"/>
                  <a:pt x="2206661" y="28777"/>
                  <a:pt x="2391210" y="0"/>
                </a:cubicBezTo>
                <a:cubicBezTo>
                  <a:pt x="2575759" y="-28777"/>
                  <a:pt x="2593065" y="5201"/>
                  <a:pt x="2668289" y="0"/>
                </a:cubicBezTo>
                <a:cubicBezTo>
                  <a:pt x="2743513" y="-5201"/>
                  <a:pt x="3203693" y="30617"/>
                  <a:pt x="3426015" y="0"/>
                </a:cubicBezTo>
                <a:cubicBezTo>
                  <a:pt x="3648337" y="-30617"/>
                  <a:pt x="3794622" y="22726"/>
                  <a:pt x="3895353" y="0"/>
                </a:cubicBezTo>
                <a:cubicBezTo>
                  <a:pt x="3996084" y="-22726"/>
                  <a:pt x="4240028" y="46426"/>
                  <a:pt x="4556949" y="0"/>
                </a:cubicBezTo>
                <a:cubicBezTo>
                  <a:pt x="4873870" y="-46426"/>
                  <a:pt x="4697240" y="13992"/>
                  <a:pt x="4834028" y="0"/>
                </a:cubicBezTo>
                <a:cubicBezTo>
                  <a:pt x="4970816" y="-13992"/>
                  <a:pt x="5209673" y="60375"/>
                  <a:pt x="5495625" y="0"/>
                </a:cubicBezTo>
                <a:cubicBezTo>
                  <a:pt x="5781577" y="-60375"/>
                  <a:pt x="5763580" y="52977"/>
                  <a:pt x="5964963" y="0"/>
                </a:cubicBezTo>
                <a:cubicBezTo>
                  <a:pt x="6166346" y="-52977"/>
                  <a:pt x="6229527" y="18448"/>
                  <a:pt x="6338171" y="0"/>
                </a:cubicBezTo>
                <a:cubicBezTo>
                  <a:pt x="6446815" y="-18448"/>
                  <a:pt x="6584593" y="29244"/>
                  <a:pt x="6711379" y="0"/>
                </a:cubicBezTo>
                <a:cubicBezTo>
                  <a:pt x="6838165" y="-29244"/>
                  <a:pt x="7226537" y="73972"/>
                  <a:pt x="7469105" y="0"/>
                </a:cubicBezTo>
                <a:cubicBezTo>
                  <a:pt x="7711673" y="-73972"/>
                  <a:pt x="7767988" y="20268"/>
                  <a:pt x="7938443" y="0"/>
                </a:cubicBezTo>
                <a:cubicBezTo>
                  <a:pt x="8108898" y="-20268"/>
                  <a:pt x="8310570" y="18905"/>
                  <a:pt x="8600040" y="0"/>
                </a:cubicBezTo>
                <a:cubicBezTo>
                  <a:pt x="8889510" y="-18905"/>
                  <a:pt x="8794244" y="33425"/>
                  <a:pt x="8973248" y="0"/>
                </a:cubicBezTo>
                <a:cubicBezTo>
                  <a:pt x="9152252" y="-33425"/>
                  <a:pt x="9134639" y="25882"/>
                  <a:pt x="9250327" y="0"/>
                </a:cubicBezTo>
                <a:cubicBezTo>
                  <a:pt x="9366015" y="-25882"/>
                  <a:pt x="9486879" y="17292"/>
                  <a:pt x="9623535" y="0"/>
                </a:cubicBezTo>
                <a:cubicBezTo>
                  <a:pt x="9760191" y="-17292"/>
                  <a:pt x="9819040" y="25430"/>
                  <a:pt x="9996744" y="0"/>
                </a:cubicBezTo>
                <a:cubicBezTo>
                  <a:pt x="10174448" y="-25430"/>
                  <a:pt x="10515559" y="27127"/>
                  <a:pt x="10680959" y="0"/>
                </a:cubicBezTo>
                <a:cubicBezTo>
                  <a:pt x="11333785" y="34895"/>
                  <a:pt x="11629043" y="510444"/>
                  <a:pt x="11748976" y="1068017"/>
                </a:cubicBezTo>
                <a:cubicBezTo>
                  <a:pt x="11788693" y="1270967"/>
                  <a:pt x="11735348" y="1425220"/>
                  <a:pt x="11748976" y="1602010"/>
                </a:cubicBezTo>
                <a:cubicBezTo>
                  <a:pt x="11762604" y="1778800"/>
                  <a:pt x="11682382" y="1928666"/>
                  <a:pt x="11748976" y="2221441"/>
                </a:cubicBezTo>
                <a:cubicBezTo>
                  <a:pt x="11815570" y="2514216"/>
                  <a:pt x="11745616" y="2474588"/>
                  <a:pt x="11748976" y="2669995"/>
                </a:cubicBezTo>
                <a:cubicBezTo>
                  <a:pt x="11752336" y="2865402"/>
                  <a:pt x="11741396" y="3001407"/>
                  <a:pt x="11748976" y="3161268"/>
                </a:cubicBezTo>
                <a:cubicBezTo>
                  <a:pt x="11756556" y="3321129"/>
                  <a:pt x="11739144" y="3558361"/>
                  <a:pt x="11748976" y="3737980"/>
                </a:cubicBezTo>
                <a:cubicBezTo>
                  <a:pt x="11758808" y="3917599"/>
                  <a:pt x="11695493" y="4064006"/>
                  <a:pt x="11748976" y="4186533"/>
                </a:cubicBezTo>
                <a:cubicBezTo>
                  <a:pt x="11802459" y="4309060"/>
                  <a:pt x="11745993" y="4527622"/>
                  <a:pt x="11748976" y="4677806"/>
                </a:cubicBezTo>
                <a:cubicBezTo>
                  <a:pt x="11751959" y="4827990"/>
                  <a:pt x="11717701" y="5191106"/>
                  <a:pt x="11748976" y="5339957"/>
                </a:cubicBezTo>
                <a:cubicBezTo>
                  <a:pt x="11872066" y="5940714"/>
                  <a:pt x="11292694" y="6302297"/>
                  <a:pt x="10680959" y="6407974"/>
                </a:cubicBezTo>
                <a:cubicBezTo>
                  <a:pt x="10411346" y="6454973"/>
                  <a:pt x="10361242" y="6369680"/>
                  <a:pt x="10115492" y="6407974"/>
                </a:cubicBezTo>
                <a:cubicBezTo>
                  <a:pt x="9869742" y="6446268"/>
                  <a:pt x="9956003" y="6397165"/>
                  <a:pt x="9838413" y="6407974"/>
                </a:cubicBezTo>
                <a:cubicBezTo>
                  <a:pt x="9720823" y="6418783"/>
                  <a:pt x="9359446" y="6403718"/>
                  <a:pt x="9080687" y="6407974"/>
                </a:cubicBezTo>
                <a:cubicBezTo>
                  <a:pt x="8801928" y="6412230"/>
                  <a:pt x="8496506" y="6385179"/>
                  <a:pt x="8322961" y="6407974"/>
                </a:cubicBezTo>
                <a:cubicBezTo>
                  <a:pt x="8149416" y="6430769"/>
                  <a:pt x="7727683" y="6395284"/>
                  <a:pt x="7565235" y="6407974"/>
                </a:cubicBezTo>
                <a:cubicBezTo>
                  <a:pt x="7402787" y="6420664"/>
                  <a:pt x="7349867" y="6379853"/>
                  <a:pt x="7288156" y="6407974"/>
                </a:cubicBezTo>
                <a:cubicBezTo>
                  <a:pt x="7226445" y="6436095"/>
                  <a:pt x="6985901" y="6405481"/>
                  <a:pt x="6818818" y="6407974"/>
                </a:cubicBezTo>
                <a:cubicBezTo>
                  <a:pt x="6651735" y="6410467"/>
                  <a:pt x="6630319" y="6381941"/>
                  <a:pt x="6541739" y="6407974"/>
                </a:cubicBezTo>
                <a:cubicBezTo>
                  <a:pt x="6453159" y="6434007"/>
                  <a:pt x="5949922" y="6335528"/>
                  <a:pt x="5784013" y="6407974"/>
                </a:cubicBezTo>
                <a:cubicBezTo>
                  <a:pt x="5618104" y="6480420"/>
                  <a:pt x="5346822" y="6355028"/>
                  <a:pt x="5218546" y="6407974"/>
                </a:cubicBezTo>
                <a:cubicBezTo>
                  <a:pt x="5090270" y="6460920"/>
                  <a:pt x="4936660" y="6398941"/>
                  <a:pt x="4845338" y="6407974"/>
                </a:cubicBezTo>
                <a:cubicBezTo>
                  <a:pt x="4754016" y="6417007"/>
                  <a:pt x="4398792" y="6338693"/>
                  <a:pt x="4087612" y="6407974"/>
                </a:cubicBezTo>
                <a:cubicBezTo>
                  <a:pt x="3776432" y="6477255"/>
                  <a:pt x="3693886" y="6387503"/>
                  <a:pt x="3426015" y="6407974"/>
                </a:cubicBezTo>
                <a:cubicBezTo>
                  <a:pt x="3158144" y="6428445"/>
                  <a:pt x="3053676" y="6368716"/>
                  <a:pt x="2956677" y="6407974"/>
                </a:cubicBezTo>
                <a:cubicBezTo>
                  <a:pt x="2859678" y="6447232"/>
                  <a:pt x="2713427" y="6364921"/>
                  <a:pt x="2583469" y="6407974"/>
                </a:cubicBezTo>
                <a:cubicBezTo>
                  <a:pt x="2453511" y="6451027"/>
                  <a:pt x="2198912" y="6355809"/>
                  <a:pt x="1825743" y="6407974"/>
                </a:cubicBezTo>
                <a:cubicBezTo>
                  <a:pt x="1452574" y="6460139"/>
                  <a:pt x="1307878" y="6344828"/>
                  <a:pt x="1068017" y="6407974"/>
                </a:cubicBezTo>
                <a:cubicBezTo>
                  <a:pt x="364950" y="6340543"/>
                  <a:pt x="12257" y="5824900"/>
                  <a:pt x="0" y="5339957"/>
                </a:cubicBezTo>
                <a:cubicBezTo>
                  <a:pt x="-12404" y="5156043"/>
                  <a:pt x="2058" y="5013396"/>
                  <a:pt x="0" y="4891403"/>
                </a:cubicBezTo>
                <a:cubicBezTo>
                  <a:pt x="-2058" y="4769410"/>
                  <a:pt x="43058" y="4470564"/>
                  <a:pt x="0" y="4357411"/>
                </a:cubicBezTo>
                <a:cubicBezTo>
                  <a:pt x="-43058" y="4244258"/>
                  <a:pt x="4461" y="4069257"/>
                  <a:pt x="0" y="3823418"/>
                </a:cubicBezTo>
                <a:cubicBezTo>
                  <a:pt x="-4461" y="3577579"/>
                  <a:pt x="31283" y="3353789"/>
                  <a:pt x="0" y="3203987"/>
                </a:cubicBezTo>
                <a:cubicBezTo>
                  <a:pt x="-31283" y="3054185"/>
                  <a:pt x="21274" y="2842852"/>
                  <a:pt x="0" y="2669995"/>
                </a:cubicBezTo>
                <a:cubicBezTo>
                  <a:pt x="-21274" y="2497138"/>
                  <a:pt x="38855" y="2344539"/>
                  <a:pt x="0" y="2221441"/>
                </a:cubicBezTo>
                <a:cubicBezTo>
                  <a:pt x="-38855" y="2098343"/>
                  <a:pt x="13634" y="1835267"/>
                  <a:pt x="0" y="1687448"/>
                </a:cubicBezTo>
                <a:cubicBezTo>
                  <a:pt x="-13634" y="1539629"/>
                  <a:pt x="19361" y="1244270"/>
                  <a:pt x="0" y="1068017"/>
                </a:cubicBezTo>
                <a:close/>
              </a:path>
              <a:path w="11748976" h="6407974" stroke="0" extrusionOk="0">
                <a:moveTo>
                  <a:pt x="0" y="1068017"/>
                </a:moveTo>
                <a:cubicBezTo>
                  <a:pt x="-123996" y="583826"/>
                  <a:pt x="535836" y="-124364"/>
                  <a:pt x="1068017" y="0"/>
                </a:cubicBezTo>
                <a:cubicBezTo>
                  <a:pt x="1188966" y="-9863"/>
                  <a:pt x="1220770" y="17038"/>
                  <a:pt x="1345096" y="0"/>
                </a:cubicBezTo>
                <a:cubicBezTo>
                  <a:pt x="1469422" y="-17038"/>
                  <a:pt x="1735435" y="76437"/>
                  <a:pt x="2102822" y="0"/>
                </a:cubicBezTo>
                <a:cubicBezTo>
                  <a:pt x="2470209" y="-76437"/>
                  <a:pt x="2306778" y="37767"/>
                  <a:pt x="2476030" y="0"/>
                </a:cubicBezTo>
                <a:cubicBezTo>
                  <a:pt x="2645282" y="-37767"/>
                  <a:pt x="2841095" y="50535"/>
                  <a:pt x="3137627" y="0"/>
                </a:cubicBezTo>
                <a:cubicBezTo>
                  <a:pt x="3434159" y="-50535"/>
                  <a:pt x="3500872" y="24213"/>
                  <a:pt x="3606965" y="0"/>
                </a:cubicBezTo>
                <a:cubicBezTo>
                  <a:pt x="3713058" y="-24213"/>
                  <a:pt x="3821421" y="38364"/>
                  <a:pt x="3980173" y="0"/>
                </a:cubicBezTo>
                <a:cubicBezTo>
                  <a:pt x="4138925" y="-38364"/>
                  <a:pt x="4441327" y="60585"/>
                  <a:pt x="4641770" y="0"/>
                </a:cubicBezTo>
                <a:cubicBezTo>
                  <a:pt x="4842213" y="-60585"/>
                  <a:pt x="4807452" y="6999"/>
                  <a:pt x="4918848" y="0"/>
                </a:cubicBezTo>
                <a:cubicBezTo>
                  <a:pt x="5030244" y="-6999"/>
                  <a:pt x="5223613" y="11274"/>
                  <a:pt x="5484316" y="0"/>
                </a:cubicBezTo>
                <a:cubicBezTo>
                  <a:pt x="5745019" y="-11274"/>
                  <a:pt x="5660403" y="12211"/>
                  <a:pt x="5761395" y="0"/>
                </a:cubicBezTo>
                <a:cubicBezTo>
                  <a:pt x="5862387" y="-12211"/>
                  <a:pt x="6057009" y="26497"/>
                  <a:pt x="6134603" y="0"/>
                </a:cubicBezTo>
                <a:cubicBezTo>
                  <a:pt x="6212197" y="-26497"/>
                  <a:pt x="6600560" y="23887"/>
                  <a:pt x="6892329" y="0"/>
                </a:cubicBezTo>
                <a:cubicBezTo>
                  <a:pt x="7184098" y="-23887"/>
                  <a:pt x="7395976" y="69979"/>
                  <a:pt x="7553926" y="0"/>
                </a:cubicBezTo>
                <a:cubicBezTo>
                  <a:pt x="7711876" y="-69979"/>
                  <a:pt x="7827641" y="34198"/>
                  <a:pt x="7927134" y="0"/>
                </a:cubicBezTo>
                <a:cubicBezTo>
                  <a:pt x="8026627" y="-34198"/>
                  <a:pt x="8347175" y="29501"/>
                  <a:pt x="8492601" y="0"/>
                </a:cubicBezTo>
                <a:cubicBezTo>
                  <a:pt x="8638027" y="-29501"/>
                  <a:pt x="8762141" y="22344"/>
                  <a:pt x="8961939" y="0"/>
                </a:cubicBezTo>
                <a:cubicBezTo>
                  <a:pt x="9161737" y="-22344"/>
                  <a:pt x="9186989" y="26556"/>
                  <a:pt x="9335147" y="0"/>
                </a:cubicBezTo>
                <a:cubicBezTo>
                  <a:pt x="9483305" y="-26556"/>
                  <a:pt x="9694262" y="11827"/>
                  <a:pt x="9804485" y="0"/>
                </a:cubicBezTo>
                <a:cubicBezTo>
                  <a:pt x="9914708" y="-11827"/>
                  <a:pt x="10334095" y="3119"/>
                  <a:pt x="10680959" y="0"/>
                </a:cubicBezTo>
                <a:cubicBezTo>
                  <a:pt x="11235996" y="-120810"/>
                  <a:pt x="11660106" y="429212"/>
                  <a:pt x="11748976" y="1068017"/>
                </a:cubicBezTo>
                <a:cubicBezTo>
                  <a:pt x="11768129" y="1254174"/>
                  <a:pt x="11720201" y="1361018"/>
                  <a:pt x="11748976" y="1559290"/>
                </a:cubicBezTo>
                <a:cubicBezTo>
                  <a:pt x="11777751" y="1757562"/>
                  <a:pt x="11746765" y="1764588"/>
                  <a:pt x="11748976" y="1965124"/>
                </a:cubicBezTo>
                <a:cubicBezTo>
                  <a:pt x="11751187" y="2165660"/>
                  <a:pt x="11702710" y="2246222"/>
                  <a:pt x="11748976" y="2499117"/>
                </a:cubicBezTo>
                <a:cubicBezTo>
                  <a:pt x="11795242" y="2752012"/>
                  <a:pt x="11702458" y="2808951"/>
                  <a:pt x="11748976" y="3118548"/>
                </a:cubicBezTo>
                <a:cubicBezTo>
                  <a:pt x="11795494" y="3428145"/>
                  <a:pt x="11720809" y="3407060"/>
                  <a:pt x="11748976" y="3609821"/>
                </a:cubicBezTo>
                <a:cubicBezTo>
                  <a:pt x="11777143" y="3812582"/>
                  <a:pt x="11724495" y="3926113"/>
                  <a:pt x="11748976" y="4015656"/>
                </a:cubicBezTo>
                <a:cubicBezTo>
                  <a:pt x="11773457" y="4105199"/>
                  <a:pt x="11747312" y="4441474"/>
                  <a:pt x="11748976" y="4592367"/>
                </a:cubicBezTo>
                <a:cubicBezTo>
                  <a:pt x="11750640" y="4743260"/>
                  <a:pt x="11677222" y="5181398"/>
                  <a:pt x="11748976" y="5339957"/>
                </a:cubicBezTo>
                <a:cubicBezTo>
                  <a:pt x="11727989" y="5937996"/>
                  <a:pt x="11290786" y="6566929"/>
                  <a:pt x="10680959" y="6407974"/>
                </a:cubicBezTo>
                <a:cubicBezTo>
                  <a:pt x="10389496" y="6464519"/>
                  <a:pt x="10156006" y="6357026"/>
                  <a:pt x="10019362" y="6407974"/>
                </a:cubicBezTo>
                <a:cubicBezTo>
                  <a:pt x="9882718" y="6458922"/>
                  <a:pt x="9465182" y="6345362"/>
                  <a:pt x="9261636" y="6407974"/>
                </a:cubicBezTo>
                <a:cubicBezTo>
                  <a:pt x="9058090" y="6470586"/>
                  <a:pt x="8929369" y="6355018"/>
                  <a:pt x="8600040" y="6407974"/>
                </a:cubicBezTo>
                <a:cubicBezTo>
                  <a:pt x="8270711" y="6460930"/>
                  <a:pt x="8203080" y="6372667"/>
                  <a:pt x="8034573" y="6407974"/>
                </a:cubicBezTo>
                <a:cubicBezTo>
                  <a:pt x="7866066" y="6443281"/>
                  <a:pt x="7815198" y="6380663"/>
                  <a:pt x="7661364" y="6407974"/>
                </a:cubicBezTo>
                <a:cubicBezTo>
                  <a:pt x="7507530" y="6435285"/>
                  <a:pt x="7387577" y="6355663"/>
                  <a:pt x="7192027" y="6407974"/>
                </a:cubicBezTo>
                <a:cubicBezTo>
                  <a:pt x="6996477" y="6460285"/>
                  <a:pt x="6956584" y="6381623"/>
                  <a:pt x="6722689" y="6407974"/>
                </a:cubicBezTo>
                <a:cubicBezTo>
                  <a:pt x="6488794" y="6434325"/>
                  <a:pt x="6534378" y="6399625"/>
                  <a:pt x="6445610" y="6407974"/>
                </a:cubicBezTo>
                <a:cubicBezTo>
                  <a:pt x="6356842" y="6416323"/>
                  <a:pt x="6262805" y="6378214"/>
                  <a:pt x="6168531" y="6407974"/>
                </a:cubicBezTo>
                <a:cubicBezTo>
                  <a:pt x="6074257" y="6437734"/>
                  <a:pt x="6004079" y="6396251"/>
                  <a:pt x="5891452" y="6407974"/>
                </a:cubicBezTo>
                <a:cubicBezTo>
                  <a:pt x="5778825" y="6419697"/>
                  <a:pt x="5454502" y="6347871"/>
                  <a:pt x="5229855" y="6407974"/>
                </a:cubicBezTo>
                <a:cubicBezTo>
                  <a:pt x="5005208" y="6468077"/>
                  <a:pt x="4743934" y="6399404"/>
                  <a:pt x="4568259" y="6407974"/>
                </a:cubicBezTo>
                <a:cubicBezTo>
                  <a:pt x="4392584" y="6416544"/>
                  <a:pt x="4119879" y="6391014"/>
                  <a:pt x="4002792" y="6407974"/>
                </a:cubicBezTo>
                <a:cubicBezTo>
                  <a:pt x="3885705" y="6424934"/>
                  <a:pt x="3540913" y="6380746"/>
                  <a:pt x="3341195" y="6407974"/>
                </a:cubicBezTo>
                <a:cubicBezTo>
                  <a:pt x="3141477" y="6435202"/>
                  <a:pt x="2878099" y="6366175"/>
                  <a:pt x="2583469" y="6407974"/>
                </a:cubicBezTo>
                <a:cubicBezTo>
                  <a:pt x="2288839" y="6449773"/>
                  <a:pt x="2298007" y="6383894"/>
                  <a:pt x="2210261" y="6407974"/>
                </a:cubicBezTo>
                <a:cubicBezTo>
                  <a:pt x="2122515" y="6432054"/>
                  <a:pt x="2020147" y="6375551"/>
                  <a:pt x="1933182" y="6407974"/>
                </a:cubicBezTo>
                <a:cubicBezTo>
                  <a:pt x="1846217" y="6440397"/>
                  <a:pt x="1718008" y="6395955"/>
                  <a:pt x="1656103" y="6407974"/>
                </a:cubicBezTo>
                <a:cubicBezTo>
                  <a:pt x="1594198" y="6419993"/>
                  <a:pt x="1332965" y="6349701"/>
                  <a:pt x="1068017" y="6407974"/>
                </a:cubicBezTo>
                <a:cubicBezTo>
                  <a:pt x="342415" y="6371300"/>
                  <a:pt x="55053" y="6031548"/>
                  <a:pt x="0" y="5339957"/>
                </a:cubicBezTo>
                <a:cubicBezTo>
                  <a:pt x="-54175" y="5058681"/>
                  <a:pt x="23986" y="4931316"/>
                  <a:pt x="0" y="4720526"/>
                </a:cubicBezTo>
                <a:cubicBezTo>
                  <a:pt x="-23986" y="4509736"/>
                  <a:pt x="5220" y="4387441"/>
                  <a:pt x="0" y="4186533"/>
                </a:cubicBezTo>
                <a:cubicBezTo>
                  <a:pt x="-5220" y="3985625"/>
                  <a:pt x="8024" y="3842602"/>
                  <a:pt x="0" y="3609821"/>
                </a:cubicBezTo>
                <a:cubicBezTo>
                  <a:pt x="-8024" y="3377040"/>
                  <a:pt x="21082" y="3301403"/>
                  <a:pt x="0" y="3033109"/>
                </a:cubicBezTo>
                <a:cubicBezTo>
                  <a:pt x="-21082" y="2764815"/>
                  <a:pt x="69814" y="2544005"/>
                  <a:pt x="0" y="2413678"/>
                </a:cubicBezTo>
                <a:cubicBezTo>
                  <a:pt x="-69814" y="2283351"/>
                  <a:pt x="19014" y="2109180"/>
                  <a:pt x="0" y="1922405"/>
                </a:cubicBezTo>
                <a:cubicBezTo>
                  <a:pt x="-19014" y="1735630"/>
                  <a:pt x="92276" y="1488618"/>
                  <a:pt x="0" y="1068017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521381914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ECD8C34-6652-4D5F-8F94-620F89FC7C6C}"/>
              </a:ext>
            </a:extLst>
          </p:cNvPr>
          <p:cNvSpPr txBox="1"/>
          <p:nvPr/>
        </p:nvSpPr>
        <p:spPr>
          <a:xfrm>
            <a:off x="797441" y="769502"/>
            <a:ext cx="107920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45749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1) Observemos a los Snoopy… unamos tres partes que sean homólogas de él con rectas, ¿Qué podemos decir sobre estas rectas? ¿Pueden indicar qué características posee la razón de homotecia en este caso?</a:t>
            </a:r>
            <a:endParaRPr lang="es-CL" sz="2400" dirty="0">
              <a:solidFill>
                <a:srgbClr val="45749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pic>
        <p:nvPicPr>
          <p:cNvPr id="14" name="Imagen 13" descr="Un dibujo de una persona&#10;&#10;Descripción generada automáticamente con confianza media">
            <a:extLst>
              <a:ext uri="{FF2B5EF4-FFF2-40B4-BE49-F238E27FC236}">
                <a16:creationId xmlns:a16="http://schemas.microsoft.com/office/drawing/2014/main" id="{0DB423EC-8C41-4847-8AA3-DDBB5548CE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419" y="2158408"/>
            <a:ext cx="4100851" cy="4019107"/>
          </a:xfrm>
          <a:prstGeom prst="rect">
            <a:avLst/>
          </a:prstGeom>
        </p:spPr>
      </p:pic>
      <p:pic>
        <p:nvPicPr>
          <p:cNvPr id="15" name="Imagen 14" descr="Un dibujo de una persona&#10;&#10;Descripción generada automáticamente con confianza media">
            <a:extLst>
              <a:ext uri="{FF2B5EF4-FFF2-40B4-BE49-F238E27FC236}">
                <a16:creationId xmlns:a16="http://schemas.microsoft.com/office/drawing/2014/main" id="{0F57DED4-FBF9-436F-8812-FE83DB3C54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296808" y="3871981"/>
            <a:ext cx="1875080" cy="1837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75455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A32FB225-15BD-40AF-9BD2-7C8819D8B924}"/>
              </a:ext>
            </a:extLst>
          </p:cNvPr>
          <p:cNvSpPr/>
          <p:nvPr/>
        </p:nvSpPr>
        <p:spPr>
          <a:xfrm>
            <a:off x="244549" y="205477"/>
            <a:ext cx="11706446" cy="6439872"/>
          </a:xfrm>
          <a:custGeom>
            <a:avLst/>
            <a:gdLst>
              <a:gd name="connsiteX0" fmla="*/ 0 w 11706446"/>
              <a:gd name="connsiteY0" fmla="*/ 1073333 h 6439872"/>
              <a:gd name="connsiteX1" fmla="*/ 1073333 w 11706446"/>
              <a:gd name="connsiteY1" fmla="*/ 0 h 6439872"/>
              <a:gd name="connsiteX2" fmla="*/ 1862015 w 11706446"/>
              <a:gd name="connsiteY2" fmla="*/ 0 h 6439872"/>
              <a:gd name="connsiteX3" fmla="*/ 2459501 w 11706446"/>
              <a:gd name="connsiteY3" fmla="*/ 0 h 6439872"/>
              <a:gd name="connsiteX4" fmla="*/ 2770194 w 11706446"/>
              <a:gd name="connsiteY4" fmla="*/ 0 h 6439872"/>
              <a:gd name="connsiteX5" fmla="*/ 3080887 w 11706446"/>
              <a:gd name="connsiteY5" fmla="*/ 0 h 6439872"/>
              <a:gd name="connsiteX6" fmla="*/ 3869569 w 11706446"/>
              <a:gd name="connsiteY6" fmla="*/ 0 h 6439872"/>
              <a:gd name="connsiteX7" fmla="*/ 4658251 w 11706446"/>
              <a:gd name="connsiteY7" fmla="*/ 0 h 6439872"/>
              <a:gd name="connsiteX8" fmla="*/ 4968943 w 11706446"/>
              <a:gd name="connsiteY8" fmla="*/ 0 h 6439872"/>
              <a:gd name="connsiteX9" fmla="*/ 5757625 w 11706446"/>
              <a:gd name="connsiteY9" fmla="*/ 0 h 6439872"/>
              <a:gd name="connsiteX10" fmla="*/ 6259514 w 11706446"/>
              <a:gd name="connsiteY10" fmla="*/ 0 h 6439872"/>
              <a:gd name="connsiteX11" fmla="*/ 6952598 w 11706446"/>
              <a:gd name="connsiteY11" fmla="*/ 0 h 6439872"/>
              <a:gd name="connsiteX12" fmla="*/ 7263291 w 11706446"/>
              <a:gd name="connsiteY12" fmla="*/ 0 h 6439872"/>
              <a:gd name="connsiteX13" fmla="*/ 7956375 w 11706446"/>
              <a:gd name="connsiteY13" fmla="*/ 0 h 6439872"/>
              <a:gd name="connsiteX14" fmla="*/ 8458263 w 11706446"/>
              <a:gd name="connsiteY14" fmla="*/ 0 h 6439872"/>
              <a:gd name="connsiteX15" fmla="*/ 8864554 w 11706446"/>
              <a:gd name="connsiteY15" fmla="*/ 0 h 6439872"/>
              <a:gd name="connsiteX16" fmla="*/ 9270844 w 11706446"/>
              <a:gd name="connsiteY16" fmla="*/ 0 h 6439872"/>
              <a:gd name="connsiteX17" fmla="*/ 10059526 w 11706446"/>
              <a:gd name="connsiteY17" fmla="*/ 0 h 6439872"/>
              <a:gd name="connsiteX18" fmla="*/ 10633113 w 11706446"/>
              <a:gd name="connsiteY18" fmla="*/ 0 h 6439872"/>
              <a:gd name="connsiteX19" fmla="*/ 11706446 w 11706446"/>
              <a:gd name="connsiteY19" fmla="*/ 1073333 h 6439872"/>
              <a:gd name="connsiteX20" fmla="*/ 11706446 w 11706446"/>
              <a:gd name="connsiteY20" fmla="*/ 1695848 h 6439872"/>
              <a:gd name="connsiteX21" fmla="*/ 11706446 w 11706446"/>
              <a:gd name="connsiteY21" fmla="*/ 2146635 h 6439872"/>
              <a:gd name="connsiteX22" fmla="*/ 11706446 w 11706446"/>
              <a:gd name="connsiteY22" fmla="*/ 2597421 h 6439872"/>
              <a:gd name="connsiteX23" fmla="*/ 11706446 w 11706446"/>
              <a:gd name="connsiteY23" fmla="*/ 3091140 h 6439872"/>
              <a:gd name="connsiteX24" fmla="*/ 11706446 w 11706446"/>
              <a:gd name="connsiteY24" fmla="*/ 3498994 h 6439872"/>
              <a:gd name="connsiteX25" fmla="*/ 11706446 w 11706446"/>
              <a:gd name="connsiteY25" fmla="*/ 4078577 h 6439872"/>
              <a:gd name="connsiteX26" fmla="*/ 11706446 w 11706446"/>
              <a:gd name="connsiteY26" fmla="*/ 4572296 h 6439872"/>
              <a:gd name="connsiteX27" fmla="*/ 11706446 w 11706446"/>
              <a:gd name="connsiteY27" fmla="*/ 5366539 h 6439872"/>
              <a:gd name="connsiteX28" fmla="*/ 10633113 w 11706446"/>
              <a:gd name="connsiteY28" fmla="*/ 6439872 h 6439872"/>
              <a:gd name="connsiteX29" fmla="*/ 10131225 w 11706446"/>
              <a:gd name="connsiteY29" fmla="*/ 6439872 h 6439872"/>
              <a:gd name="connsiteX30" fmla="*/ 9724934 w 11706446"/>
              <a:gd name="connsiteY30" fmla="*/ 6439872 h 6439872"/>
              <a:gd name="connsiteX31" fmla="*/ 9223045 w 11706446"/>
              <a:gd name="connsiteY31" fmla="*/ 6439872 h 6439872"/>
              <a:gd name="connsiteX32" fmla="*/ 8816755 w 11706446"/>
              <a:gd name="connsiteY32" fmla="*/ 6439872 h 6439872"/>
              <a:gd name="connsiteX33" fmla="*/ 8123671 w 11706446"/>
              <a:gd name="connsiteY33" fmla="*/ 6439872 h 6439872"/>
              <a:gd name="connsiteX34" fmla="*/ 7334989 w 11706446"/>
              <a:gd name="connsiteY34" fmla="*/ 6439872 h 6439872"/>
              <a:gd name="connsiteX35" fmla="*/ 7024296 w 11706446"/>
              <a:gd name="connsiteY35" fmla="*/ 6439872 h 6439872"/>
              <a:gd name="connsiteX36" fmla="*/ 6713603 w 11706446"/>
              <a:gd name="connsiteY36" fmla="*/ 6439872 h 6439872"/>
              <a:gd name="connsiteX37" fmla="*/ 5924921 w 11706446"/>
              <a:gd name="connsiteY37" fmla="*/ 6439872 h 6439872"/>
              <a:gd name="connsiteX38" fmla="*/ 5136240 w 11706446"/>
              <a:gd name="connsiteY38" fmla="*/ 6439872 h 6439872"/>
              <a:gd name="connsiteX39" fmla="*/ 4347558 w 11706446"/>
              <a:gd name="connsiteY39" fmla="*/ 6439872 h 6439872"/>
              <a:gd name="connsiteX40" fmla="*/ 4036865 w 11706446"/>
              <a:gd name="connsiteY40" fmla="*/ 6439872 h 6439872"/>
              <a:gd name="connsiteX41" fmla="*/ 3534976 w 11706446"/>
              <a:gd name="connsiteY41" fmla="*/ 6439872 h 6439872"/>
              <a:gd name="connsiteX42" fmla="*/ 3224284 w 11706446"/>
              <a:gd name="connsiteY42" fmla="*/ 6439872 h 6439872"/>
              <a:gd name="connsiteX43" fmla="*/ 2435602 w 11706446"/>
              <a:gd name="connsiteY43" fmla="*/ 6439872 h 6439872"/>
              <a:gd name="connsiteX44" fmla="*/ 1838115 w 11706446"/>
              <a:gd name="connsiteY44" fmla="*/ 6439872 h 6439872"/>
              <a:gd name="connsiteX45" fmla="*/ 1073333 w 11706446"/>
              <a:gd name="connsiteY45" fmla="*/ 6439872 h 6439872"/>
              <a:gd name="connsiteX46" fmla="*/ 0 w 11706446"/>
              <a:gd name="connsiteY46" fmla="*/ 5366539 h 6439872"/>
              <a:gd name="connsiteX47" fmla="*/ 0 w 11706446"/>
              <a:gd name="connsiteY47" fmla="*/ 4744024 h 6439872"/>
              <a:gd name="connsiteX48" fmla="*/ 0 w 11706446"/>
              <a:gd name="connsiteY48" fmla="*/ 4293238 h 6439872"/>
              <a:gd name="connsiteX49" fmla="*/ 0 w 11706446"/>
              <a:gd name="connsiteY49" fmla="*/ 3670723 h 6439872"/>
              <a:gd name="connsiteX50" fmla="*/ 0 w 11706446"/>
              <a:gd name="connsiteY50" fmla="*/ 3134072 h 6439872"/>
              <a:gd name="connsiteX51" fmla="*/ 0 w 11706446"/>
              <a:gd name="connsiteY51" fmla="*/ 2683285 h 6439872"/>
              <a:gd name="connsiteX52" fmla="*/ 0 w 11706446"/>
              <a:gd name="connsiteY52" fmla="*/ 2146635 h 6439872"/>
              <a:gd name="connsiteX53" fmla="*/ 0 w 11706446"/>
              <a:gd name="connsiteY53" fmla="*/ 1567052 h 6439872"/>
              <a:gd name="connsiteX54" fmla="*/ 0 w 11706446"/>
              <a:gd name="connsiteY54" fmla="*/ 1073333 h 6439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1706446" h="6439872" fill="none" extrusionOk="0">
                <a:moveTo>
                  <a:pt x="0" y="1073333"/>
                </a:moveTo>
                <a:cubicBezTo>
                  <a:pt x="-3548" y="398760"/>
                  <a:pt x="432638" y="115457"/>
                  <a:pt x="1073333" y="0"/>
                </a:cubicBezTo>
                <a:cubicBezTo>
                  <a:pt x="1431569" y="-39656"/>
                  <a:pt x="1487181" y="54927"/>
                  <a:pt x="1862015" y="0"/>
                </a:cubicBezTo>
                <a:cubicBezTo>
                  <a:pt x="2236849" y="-54927"/>
                  <a:pt x="2261006" y="42124"/>
                  <a:pt x="2459501" y="0"/>
                </a:cubicBezTo>
                <a:cubicBezTo>
                  <a:pt x="2657996" y="-42124"/>
                  <a:pt x="2688581" y="12082"/>
                  <a:pt x="2770194" y="0"/>
                </a:cubicBezTo>
                <a:cubicBezTo>
                  <a:pt x="2851807" y="-12082"/>
                  <a:pt x="2970695" y="18136"/>
                  <a:pt x="3080887" y="0"/>
                </a:cubicBezTo>
                <a:cubicBezTo>
                  <a:pt x="3191079" y="-18136"/>
                  <a:pt x="3478757" y="53752"/>
                  <a:pt x="3869569" y="0"/>
                </a:cubicBezTo>
                <a:cubicBezTo>
                  <a:pt x="4260381" y="-53752"/>
                  <a:pt x="4472997" y="5584"/>
                  <a:pt x="4658251" y="0"/>
                </a:cubicBezTo>
                <a:cubicBezTo>
                  <a:pt x="4843505" y="-5584"/>
                  <a:pt x="4895233" y="29275"/>
                  <a:pt x="4968943" y="0"/>
                </a:cubicBezTo>
                <a:cubicBezTo>
                  <a:pt x="5042653" y="-29275"/>
                  <a:pt x="5372626" y="1170"/>
                  <a:pt x="5757625" y="0"/>
                </a:cubicBezTo>
                <a:cubicBezTo>
                  <a:pt x="6142624" y="-1170"/>
                  <a:pt x="6142156" y="53480"/>
                  <a:pt x="6259514" y="0"/>
                </a:cubicBezTo>
                <a:cubicBezTo>
                  <a:pt x="6376872" y="-53480"/>
                  <a:pt x="6777545" y="62889"/>
                  <a:pt x="6952598" y="0"/>
                </a:cubicBezTo>
                <a:cubicBezTo>
                  <a:pt x="7127651" y="-62889"/>
                  <a:pt x="7198005" y="22713"/>
                  <a:pt x="7263291" y="0"/>
                </a:cubicBezTo>
                <a:cubicBezTo>
                  <a:pt x="7328577" y="-22713"/>
                  <a:pt x="7753018" y="12583"/>
                  <a:pt x="7956375" y="0"/>
                </a:cubicBezTo>
                <a:cubicBezTo>
                  <a:pt x="8159732" y="-12583"/>
                  <a:pt x="8274728" y="46553"/>
                  <a:pt x="8458263" y="0"/>
                </a:cubicBezTo>
                <a:cubicBezTo>
                  <a:pt x="8641798" y="-46553"/>
                  <a:pt x="8743696" y="4816"/>
                  <a:pt x="8864554" y="0"/>
                </a:cubicBezTo>
                <a:cubicBezTo>
                  <a:pt x="8985412" y="-4816"/>
                  <a:pt x="9162490" y="36870"/>
                  <a:pt x="9270844" y="0"/>
                </a:cubicBezTo>
                <a:cubicBezTo>
                  <a:pt x="9379198" y="-36870"/>
                  <a:pt x="9797529" y="34998"/>
                  <a:pt x="10059526" y="0"/>
                </a:cubicBezTo>
                <a:cubicBezTo>
                  <a:pt x="10321523" y="-34998"/>
                  <a:pt x="10493277" y="31667"/>
                  <a:pt x="10633113" y="0"/>
                </a:cubicBezTo>
                <a:cubicBezTo>
                  <a:pt x="11090111" y="-35203"/>
                  <a:pt x="11765345" y="559176"/>
                  <a:pt x="11706446" y="1073333"/>
                </a:cubicBezTo>
                <a:cubicBezTo>
                  <a:pt x="11736177" y="1263446"/>
                  <a:pt x="11686014" y="1463966"/>
                  <a:pt x="11706446" y="1695848"/>
                </a:cubicBezTo>
                <a:cubicBezTo>
                  <a:pt x="11726878" y="1927731"/>
                  <a:pt x="11703723" y="2052058"/>
                  <a:pt x="11706446" y="2146635"/>
                </a:cubicBezTo>
                <a:cubicBezTo>
                  <a:pt x="11709169" y="2241212"/>
                  <a:pt x="11691689" y="2465123"/>
                  <a:pt x="11706446" y="2597421"/>
                </a:cubicBezTo>
                <a:cubicBezTo>
                  <a:pt x="11721203" y="2729719"/>
                  <a:pt x="11686266" y="2854781"/>
                  <a:pt x="11706446" y="3091140"/>
                </a:cubicBezTo>
                <a:cubicBezTo>
                  <a:pt x="11726626" y="3327499"/>
                  <a:pt x="11701698" y="3331977"/>
                  <a:pt x="11706446" y="3498994"/>
                </a:cubicBezTo>
                <a:cubicBezTo>
                  <a:pt x="11711194" y="3666011"/>
                  <a:pt x="11651284" y="3860236"/>
                  <a:pt x="11706446" y="4078577"/>
                </a:cubicBezTo>
                <a:cubicBezTo>
                  <a:pt x="11761608" y="4296918"/>
                  <a:pt x="11667334" y="4372315"/>
                  <a:pt x="11706446" y="4572296"/>
                </a:cubicBezTo>
                <a:cubicBezTo>
                  <a:pt x="11745558" y="4772277"/>
                  <a:pt x="11696406" y="5155543"/>
                  <a:pt x="11706446" y="5366539"/>
                </a:cubicBezTo>
                <a:cubicBezTo>
                  <a:pt x="11635917" y="5934450"/>
                  <a:pt x="11274914" y="6421683"/>
                  <a:pt x="10633113" y="6439872"/>
                </a:cubicBezTo>
                <a:cubicBezTo>
                  <a:pt x="10512314" y="6440357"/>
                  <a:pt x="10286589" y="6416027"/>
                  <a:pt x="10131225" y="6439872"/>
                </a:cubicBezTo>
                <a:cubicBezTo>
                  <a:pt x="9975861" y="6463717"/>
                  <a:pt x="9860417" y="6405499"/>
                  <a:pt x="9724934" y="6439872"/>
                </a:cubicBezTo>
                <a:cubicBezTo>
                  <a:pt x="9589451" y="6474245"/>
                  <a:pt x="9432566" y="6381658"/>
                  <a:pt x="9223045" y="6439872"/>
                </a:cubicBezTo>
                <a:cubicBezTo>
                  <a:pt x="9013524" y="6498086"/>
                  <a:pt x="8989437" y="6417032"/>
                  <a:pt x="8816755" y="6439872"/>
                </a:cubicBezTo>
                <a:cubicBezTo>
                  <a:pt x="8644073" y="6462712"/>
                  <a:pt x="8460444" y="6378045"/>
                  <a:pt x="8123671" y="6439872"/>
                </a:cubicBezTo>
                <a:cubicBezTo>
                  <a:pt x="7786898" y="6501699"/>
                  <a:pt x="7553665" y="6426432"/>
                  <a:pt x="7334989" y="6439872"/>
                </a:cubicBezTo>
                <a:cubicBezTo>
                  <a:pt x="7116313" y="6453312"/>
                  <a:pt x="7098813" y="6429275"/>
                  <a:pt x="7024296" y="6439872"/>
                </a:cubicBezTo>
                <a:cubicBezTo>
                  <a:pt x="6949779" y="6450469"/>
                  <a:pt x="6786078" y="6430085"/>
                  <a:pt x="6713603" y="6439872"/>
                </a:cubicBezTo>
                <a:cubicBezTo>
                  <a:pt x="6641128" y="6449659"/>
                  <a:pt x="6144009" y="6390975"/>
                  <a:pt x="5924921" y="6439872"/>
                </a:cubicBezTo>
                <a:cubicBezTo>
                  <a:pt x="5705833" y="6488769"/>
                  <a:pt x="5348954" y="6345929"/>
                  <a:pt x="5136240" y="6439872"/>
                </a:cubicBezTo>
                <a:cubicBezTo>
                  <a:pt x="4923526" y="6533815"/>
                  <a:pt x="4737539" y="6415534"/>
                  <a:pt x="4347558" y="6439872"/>
                </a:cubicBezTo>
                <a:cubicBezTo>
                  <a:pt x="3957577" y="6464210"/>
                  <a:pt x="4112011" y="6429866"/>
                  <a:pt x="4036865" y="6439872"/>
                </a:cubicBezTo>
                <a:cubicBezTo>
                  <a:pt x="3961719" y="6449878"/>
                  <a:pt x="3698279" y="6432488"/>
                  <a:pt x="3534976" y="6439872"/>
                </a:cubicBezTo>
                <a:cubicBezTo>
                  <a:pt x="3371673" y="6447256"/>
                  <a:pt x="3326395" y="6418193"/>
                  <a:pt x="3224284" y="6439872"/>
                </a:cubicBezTo>
                <a:cubicBezTo>
                  <a:pt x="3122173" y="6461551"/>
                  <a:pt x="2601022" y="6381290"/>
                  <a:pt x="2435602" y="6439872"/>
                </a:cubicBezTo>
                <a:cubicBezTo>
                  <a:pt x="2270182" y="6498454"/>
                  <a:pt x="2000204" y="6373100"/>
                  <a:pt x="1838115" y="6439872"/>
                </a:cubicBezTo>
                <a:cubicBezTo>
                  <a:pt x="1676026" y="6506644"/>
                  <a:pt x="1261921" y="6420321"/>
                  <a:pt x="1073333" y="6439872"/>
                </a:cubicBezTo>
                <a:cubicBezTo>
                  <a:pt x="455605" y="6430727"/>
                  <a:pt x="85627" y="6024607"/>
                  <a:pt x="0" y="5366539"/>
                </a:cubicBezTo>
                <a:cubicBezTo>
                  <a:pt x="-22145" y="5134309"/>
                  <a:pt x="71745" y="4911168"/>
                  <a:pt x="0" y="4744024"/>
                </a:cubicBezTo>
                <a:cubicBezTo>
                  <a:pt x="-71745" y="4576880"/>
                  <a:pt x="53032" y="4510428"/>
                  <a:pt x="0" y="4293238"/>
                </a:cubicBezTo>
                <a:cubicBezTo>
                  <a:pt x="-53032" y="4076048"/>
                  <a:pt x="2452" y="3937061"/>
                  <a:pt x="0" y="3670723"/>
                </a:cubicBezTo>
                <a:cubicBezTo>
                  <a:pt x="-2452" y="3404386"/>
                  <a:pt x="53646" y="3323292"/>
                  <a:pt x="0" y="3134072"/>
                </a:cubicBezTo>
                <a:cubicBezTo>
                  <a:pt x="-53646" y="2944852"/>
                  <a:pt x="4865" y="2845929"/>
                  <a:pt x="0" y="2683285"/>
                </a:cubicBezTo>
                <a:cubicBezTo>
                  <a:pt x="-4865" y="2520641"/>
                  <a:pt x="62580" y="2280083"/>
                  <a:pt x="0" y="2146635"/>
                </a:cubicBezTo>
                <a:cubicBezTo>
                  <a:pt x="-62580" y="2013187"/>
                  <a:pt x="49423" y="1803818"/>
                  <a:pt x="0" y="1567052"/>
                </a:cubicBezTo>
                <a:cubicBezTo>
                  <a:pt x="-49423" y="1330286"/>
                  <a:pt x="37097" y="1197663"/>
                  <a:pt x="0" y="1073333"/>
                </a:cubicBezTo>
                <a:close/>
              </a:path>
              <a:path w="11706446" h="6439872" stroke="0" extrusionOk="0">
                <a:moveTo>
                  <a:pt x="0" y="1073333"/>
                </a:moveTo>
                <a:cubicBezTo>
                  <a:pt x="-77504" y="546591"/>
                  <a:pt x="493315" y="-27533"/>
                  <a:pt x="1073333" y="0"/>
                </a:cubicBezTo>
                <a:cubicBezTo>
                  <a:pt x="1187781" y="-24072"/>
                  <a:pt x="1307603" y="6156"/>
                  <a:pt x="1384026" y="0"/>
                </a:cubicBezTo>
                <a:cubicBezTo>
                  <a:pt x="1460449" y="-6156"/>
                  <a:pt x="1799455" y="44272"/>
                  <a:pt x="2172708" y="0"/>
                </a:cubicBezTo>
                <a:cubicBezTo>
                  <a:pt x="2545961" y="-44272"/>
                  <a:pt x="2475783" y="42388"/>
                  <a:pt x="2578998" y="0"/>
                </a:cubicBezTo>
                <a:cubicBezTo>
                  <a:pt x="2682213" y="-42388"/>
                  <a:pt x="2925749" y="47334"/>
                  <a:pt x="3272082" y="0"/>
                </a:cubicBezTo>
                <a:cubicBezTo>
                  <a:pt x="3618415" y="-47334"/>
                  <a:pt x="3584224" y="41418"/>
                  <a:pt x="3773971" y="0"/>
                </a:cubicBezTo>
                <a:cubicBezTo>
                  <a:pt x="3963718" y="-41418"/>
                  <a:pt x="4061715" y="37294"/>
                  <a:pt x="4180261" y="0"/>
                </a:cubicBezTo>
                <a:cubicBezTo>
                  <a:pt x="4298807" y="-37294"/>
                  <a:pt x="4622282" y="25145"/>
                  <a:pt x="4873346" y="0"/>
                </a:cubicBezTo>
                <a:cubicBezTo>
                  <a:pt x="5124410" y="-25145"/>
                  <a:pt x="5064059" y="21494"/>
                  <a:pt x="5184038" y="0"/>
                </a:cubicBezTo>
                <a:cubicBezTo>
                  <a:pt x="5304017" y="-21494"/>
                  <a:pt x="5569555" y="57116"/>
                  <a:pt x="5781525" y="0"/>
                </a:cubicBezTo>
                <a:cubicBezTo>
                  <a:pt x="5993495" y="-57116"/>
                  <a:pt x="5990301" y="33589"/>
                  <a:pt x="6092217" y="0"/>
                </a:cubicBezTo>
                <a:cubicBezTo>
                  <a:pt x="6194133" y="-33589"/>
                  <a:pt x="6364257" y="18382"/>
                  <a:pt x="6498508" y="0"/>
                </a:cubicBezTo>
                <a:cubicBezTo>
                  <a:pt x="6632759" y="-18382"/>
                  <a:pt x="6936010" y="32393"/>
                  <a:pt x="7287190" y="0"/>
                </a:cubicBezTo>
                <a:cubicBezTo>
                  <a:pt x="7638370" y="-32393"/>
                  <a:pt x="7719695" y="79774"/>
                  <a:pt x="7980274" y="0"/>
                </a:cubicBezTo>
                <a:cubicBezTo>
                  <a:pt x="8240853" y="-79774"/>
                  <a:pt x="8244880" y="11898"/>
                  <a:pt x="8386565" y="0"/>
                </a:cubicBezTo>
                <a:cubicBezTo>
                  <a:pt x="8528250" y="-11898"/>
                  <a:pt x="8769955" y="10134"/>
                  <a:pt x="8984051" y="0"/>
                </a:cubicBezTo>
                <a:cubicBezTo>
                  <a:pt x="9198147" y="-10134"/>
                  <a:pt x="9374530" y="58421"/>
                  <a:pt x="9485939" y="0"/>
                </a:cubicBezTo>
                <a:cubicBezTo>
                  <a:pt x="9597348" y="-58421"/>
                  <a:pt x="9722802" y="30266"/>
                  <a:pt x="9892230" y="0"/>
                </a:cubicBezTo>
                <a:cubicBezTo>
                  <a:pt x="10061658" y="-30266"/>
                  <a:pt x="10457419" y="29290"/>
                  <a:pt x="10633113" y="0"/>
                </a:cubicBezTo>
                <a:cubicBezTo>
                  <a:pt x="11262638" y="11812"/>
                  <a:pt x="11607057" y="343358"/>
                  <a:pt x="11706446" y="1073333"/>
                </a:cubicBezTo>
                <a:cubicBezTo>
                  <a:pt x="11776970" y="1362026"/>
                  <a:pt x="11696029" y="1461584"/>
                  <a:pt x="11706446" y="1695848"/>
                </a:cubicBezTo>
                <a:cubicBezTo>
                  <a:pt x="11716863" y="1930112"/>
                  <a:pt x="11679005" y="2005580"/>
                  <a:pt x="11706446" y="2103702"/>
                </a:cubicBezTo>
                <a:cubicBezTo>
                  <a:pt x="11733887" y="2201824"/>
                  <a:pt x="11689967" y="2358163"/>
                  <a:pt x="11706446" y="2511557"/>
                </a:cubicBezTo>
                <a:cubicBezTo>
                  <a:pt x="11722925" y="2664952"/>
                  <a:pt x="11645301" y="2797219"/>
                  <a:pt x="11706446" y="3048208"/>
                </a:cubicBezTo>
                <a:cubicBezTo>
                  <a:pt x="11767591" y="3299197"/>
                  <a:pt x="11661410" y="3451796"/>
                  <a:pt x="11706446" y="3670723"/>
                </a:cubicBezTo>
                <a:cubicBezTo>
                  <a:pt x="11751482" y="3889651"/>
                  <a:pt x="11659215" y="3981449"/>
                  <a:pt x="11706446" y="4164441"/>
                </a:cubicBezTo>
                <a:cubicBezTo>
                  <a:pt x="11753677" y="4347433"/>
                  <a:pt x="11661585" y="4444038"/>
                  <a:pt x="11706446" y="4572296"/>
                </a:cubicBezTo>
                <a:cubicBezTo>
                  <a:pt x="11751307" y="4700555"/>
                  <a:pt x="11642749" y="5137076"/>
                  <a:pt x="11706446" y="5366539"/>
                </a:cubicBezTo>
                <a:cubicBezTo>
                  <a:pt x="11676889" y="5950977"/>
                  <a:pt x="11210366" y="6471347"/>
                  <a:pt x="10633113" y="6439872"/>
                </a:cubicBezTo>
                <a:cubicBezTo>
                  <a:pt x="10313437" y="6507181"/>
                  <a:pt x="10056433" y="6408920"/>
                  <a:pt x="9844431" y="6439872"/>
                </a:cubicBezTo>
                <a:cubicBezTo>
                  <a:pt x="9632429" y="6470824"/>
                  <a:pt x="9384607" y="6427956"/>
                  <a:pt x="9151347" y="6439872"/>
                </a:cubicBezTo>
                <a:cubicBezTo>
                  <a:pt x="8918087" y="6451788"/>
                  <a:pt x="8706641" y="6383487"/>
                  <a:pt x="8362665" y="6439872"/>
                </a:cubicBezTo>
                <a:cubicBezTo>
                  <a:pt x="8018689" y="6496257"/>
                  <a:pt x="7956829" y="6430700"/>
                  <a:pt x="7669581" y="6439872"/>
                </a:cubicBezTo>
                <a:cubicBezTo>
                  <a:pt x="7382333" y="6449044"/>
                  <a:pt x="7332527" y="6387897"/>
                  <a:pt x="7072095" y="6439872"/>
                </a:cubicBezTo>
                <a:cubicBezTo>
                  <a:pt x="6811663" y="6491847"/>
                  <a:pt x="6792815" y="6418063"/>
                  <a:pt x="6665804" y="6439872"/>
                </a:cubicBezTo>
                <a:cubicBezTo>
                  <a:pt x="6538793" y="6461681"/>
                  <a:pt x="6355509" y="6427451"/>
                  <a:pt x="6163916" y="6439872"/>
                </a:cubicBezTo>
                <a:cubicBezTo>
                  <a:pt x="5972323" y="6452293"/>
                  <a:pt x="5776015" y="6395610"/>
                  <a:pt x="5662027" y="6439872"/>
                </a:cubicBezTo>
                <a:cubicBezTo>
                  <a:pt x="5548039" y="6484134"/>
                  <a:pt x="5423337" y="6415481"/>
                  <a:pt x="5351335" y="6439872"/>
                </a:cubicBezTo>
                <a:cubicBezTo>
                  <a:pt x="5279333" y="6464263"/>
                  <a:pt x="5124217" y="6424287"/>
                  <a:pt x="5040642" y="6439872"/>
                </a:cubicBezTo>
                <a:cubicBezTo>
                  <a:pt x="4957067" y="6455457"/>
                  <a:pt x="4817767" y="6434064"/>
                  <a:pt x="4729949" y="6439872"/>
                </a:cubicBezTo>
                <a:cubicBezTo>
                  <a:pt x="4642131" y="6445680"/>
                  <a:pt x="4332814" y="6369508"/>
                  <a:pt x="4036865" y="6439872"/>
                </a:cubicBezTo>
                <a:cubicBezTo>
                  <a:pt x="3740916" y="6510236"/>
                  <a:pt x="3674195" y="6379290"/>
                  <a:pt x="3343781" y="6439872"/>
                </a:cubicBezTo>
                <a:cubicBezTo>
                  <a:pt x="3013367" y="6500454"/>
                  <a:pt x="2868670" y="6392820"/>
                  <a:pt x="2746295" y="6439872"/>
                </a:cubicBezTo>
                <a:cubicBezTo>
                  <a:pt x="2623920" y="6486924"/>
                  <a:pt x="2321436" y="6435331"/>
                  <a:pt x="2053210" y="6439872"/>
                </a:cubicBezTo>
                <a:cubicBezTo>
                  <a:pt x="1784985" y="6444413"/>
                  <a:pt x="1518447" y="6372143"/>
                  <a:pt x="1073333" y="6439872"/>
                </a:cubicBezTo>
                <a:cubicBezTo>
                  <a:pt x="432069" y="6329103"/>
                  <a:pt x="-61061" y="5997789"/>
                  <a:pt x="0" y="5366539"/>
                </a:cubicBezTo>
                <a:cubicBezTo>
                  <a:pt x="-24567" y="5127147"/>
                  <a:pt x="7796" y="4908579"/>
                  <a:pt x="0" y="4786956"/>
                </a:cubicBezTo>
                <a:cubicBezTo>
                  <a:pt x="-7796" y="4665333"/>
                  <a:pt x="57247" y="4385877"/>
                  <a:pt x="0" y="4207373"/>
                </a:cubicBezTo>
                <a:cubicBezTo>
                  <a:pt x="-57247" y="4028869"/>
                  <a:pt x="60059" y="3861665"/>
                  <a:pt x="0" y="3627791"/>
                </a:cubicBezTo>
                <a:cubicBezTo>
                  <a:pt x="-60059" y="3393917"/>
                  <a:pt x="35129" y="3332078"/>
                  <a:pt x="0" y="3177004"/>
                </a:cubicBezTo>
                <a:cubicBezTo>
                  <a:pt x="-35129" y="3021930"/>
                  <a:pt x="8546" y="2772917"/>
                  <a:pt x="0" y="2640353"/>
                </a:cubicBezTo>
                <a:cubicBezTo>
                  <a:pt x="-8546" y="2507789"/>
                  <a:pt x="64028" y="2362365"/>
                  <a:pt x="0" y="2103702"/>
                </a:cubicBezTo>
                <a:cubicBezTo>
                  <a:pt x="-64028" y="1845039"/>
                  <a:pt x="118873" y="1442517"/>
                  <a:pt x="0" y="1073333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521381914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AB09758-4AF3-466E-93B4-5FAAD40E18D2}"/>
              </a:ext>
            </a:extLst>
          </p:cNvPr>
          <p:cNvSpPr txBox="1"/>
          <p:nvPr/>
        </p:nvSpPr>
        <p:spPr>
          <a:xfrm>
            <a:off x="774404" y="531627"/>
            <a:ext cx="106431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45749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2) Una torre de dos pisos proyecta una sombra de 20 m; si el primer piso tiene una altura de 15 m y el segundo piso una altura de 10 m, ¿cuánto mide la sombra proyectada por el segundo piso?</a:t>
            </a:r>
            <a:endParaRPr lang="es-CL" sz="2400" dirty="0">
              <a:solidFill>
                <a:srgbClr val="45749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pic>
        <p:nvPicPr>
          <p:cNvPr id="5" name="Imagen 4" descr="Un dibujo de una persona&#10;&#10;Descripción generada automáticamente con confianza baja">
            <a:extLst>
              <a:ext uri="{FF2B5EF4-FFF2-40B4-BE49-F238E27FC236}">
                <a16:creationId xmlns:a16="http://schemas.microsoft.com/office/drawing/2014/main" id="{ECF852CA-032E-4AE6-8C72-6E1ED59AEF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400" b="95400" l="10000" r="90000">
                        <a14:foregroundMark x1="53933" y1="22600" x2="53933" y2="22600"/>
                        <a14:foregroundMark x1="55281" y1="15000" x2="55281" y2="15000"/>
                        <a14:foregroundMark x1="55281" y1="10000" x2="48764" y2="11000"/>
                        <a14:foregroundMark x1="48764" y1="11000" x2="47303" y2="12200"/>
                        <a14:foregroundMark x1="54719" y1="12000" x2="57978" y2="21600"/>
                        <a14:foregroundMark x1="57978" y1="21600" x2="51798" y2="21400"/>
                        <a14:foregroundMark x1="51798" y1="21400" x2="55056" y2="12600"/>
                        <a14:foregroundMark x1="55056" y1="12600" x2="56629" y2="16400"/>
                        <a14:foregroundMark x1="55730" y1="9200" x2="60112" y2="17400"/>
                        <a14:foregroundMark x1="60112" y1="17400" x2="60899" y2="19800"/>
                        <a14:foregroundMark x1="50337" y1="54800" x2="50225" y2="62000"/>
                        <a14:foregroundMark x1="44494" y1="68400" x2="44494" y2="73600"/>
                        <a14:foregroundMark x1="38764" y1="67600" x2="38764" y2="69800"/>
                        <a14:foregroundMark x1="55393" y1="90000" x2="55506" y2="90000"/>
                        <a14:foregroundMark x1="52360" y1="95400" x2="52360" y2="95400"/>
                        <a14:foregroundMark x1="55843" y1="3400" x2="55843" y2="34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2212" y="4099294"/>
            <a:ext cx="5289015" cy="2971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02007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A32FB225-15BD-40AF-9BD2-7C8819D8B924}"/>
              </a:ext>
            </a:extLst>
          </p:cNvPr>
          <p:cNvSpPr/>
          <p:nvPr/>
        </p:nvSpPr>
        <p:spPr>
          <a:xfrm>
            <a:off x="329609" y="244549"/>
            <a:ext cx="11642651" cy="6326372"/>
          </a:xfrm>
          <a:custGeom>
            <a:avLst/>
            <a:gdLst>
              <a:gd name="connsiteX0" fmla="*/ 0 w 11642651"/>
              <a:gd name="connsiteY0" fmla="*/ 1054416 h 6326372"/>
              <a:gd name="connsiteX1" fmla="*/ 1054416 w 11642651"/>
              <a:gd name="connsiteY1" fmla="*/ 0 h 6326372"/>
              <a:gd name="connsiteX2" fmla="*/ 1840956 w 11642651"/>
              <a:gd name="connsiteY2" fmla="*/ 0 h 6326372"/>
              <a:gd name="connsiteX3" fmla="*/ 2436820 w 11642651"/>
              <a:gd name="connsiteY3" fmla="*/ 0 h 6326372"/>
              <a:gd name="connsiteX4" fmla="*/ 2746669 w 11642651"/>
              <a:gd name="connsiteY4" fmla="*/ 0 h 6326372"/>
              <a:gd name="connsiteX5" fmla="*/ 3056518 w 11642651"/>
              <a:gd name="connsiteY5" fmla="*/ 0 h 6326372"/>
              <a:gd name="connsiteX6" fmla="*/ 3843058 w 11642651"/>
              <a:gd name="connsiteY6" fmla="*/ 0 h 6326372"/>
              <a:gd name="connsiteX7" fmla="*/ 4629598 w 11642651"/>
              <a:gd name="connsiteY7" fmla="*/ 0 h 6326372"/>
              <a:gd name="connsiteX8" fmla="*/ 4939447 w 11642651"/>
              <a:gd name="connsiteY8" fmla="*/ 0 h 6326372"/>
              <a:gd name="connsiteX9" fmla="*/ 5725987 w 11642651"/>
              <a:gd name="connsiteY9" fmla="*/ 0 h 6326372"/>
              <a:gd name="connsiteX10" fmla="*/ 6226513 w 11642651"/>
              <a:gd name="connsiteY10" fmla="*/ 0 h 6326372"/>
              <a:gd name="connsiteX11" fmla="*/ 6917715 w 11642651"/>
              <a:gd name="connsiteY11" fmla="*/ 0 h 6326372"/>
              <a:gd name="connsiteX12" fmla="*/ 7227564 w 11642651"/>
              <a:gd name="connsiteY12" fmla="*/ 0 h 6326372"/>
              <a:gd name="connsiteX13" fmla="*/ 7918766 w 11642651"/>
              <a:gd name="connsiteY13" fmla="*/ 0 h 6326372"/>
              <a:gd name="connsiteX14" fmla="*/ 8419291 w 11642651"/>
              <a:gd name="connsiteY14" fmla="*/ 0 h 6326372"/>
              <a:gd name="connsiteX15" fmla="*/ 8824478 w 11642651"/>
              <a:gd name="connsiteY15" fmla="*/ 0 h 6326372"/>
              <a:gd name="connsiteX16" fmla="*/ 9229666 w 11642651"/>
              <a:gd name="connsiteY16" fmla="*/ 0 h 6326372"/>
              <a:gd name="connsiteX17" fmla="*/ 10016206 w 11642651"/>
              <a:gd name="connsiteY17" fmla="*/ 0 h 6326372"/>
              <a:gd name="connsiteX18" fmla="*/ 10588235 w 11642651"/>
              <a:gd name="connsiteY18" fmla="*/ 0 h 6326372"/>
              <a:gd name="connsiteX19" fmla="*/ 11642651 w 11642651"/>
              <a:gd name="connsiteY19" fmla="*/ 1054416 h 6326372"/>
              <a:gd name="connsiteX20" fmla="*/ 11642651 w 11642651"/>
              <a:gd name="connsiteY20" fmla="*/ 1665959 h 6326372"/>
              <a:gd name="connsiteX21" fmla="*/ 11642651 w 11642651"/>
              <a:gd name="connsiteY21" fmla="*/ 2108801 h 6326372"/>
              <a:gd name="connsiteX22" fmla="*/ 11642651 w 11642651"/>
              <a:gd name="connsiteY22" fmla="*/ 2551643 h 6326372"/>
              <a:gd name="connsiteX23" fmla="*/ 11642651 w 11642651"/>
              <a:gd name="connsiteY23" fmla="*/ 3036660 h 6326372"/>
              <a:gd name="connsiteX24" fmla="*/ 11642651 w 11642651"/>
              <a:gd name="connsiteY24" fmla="*/ 3437326 h 6326372"/>
              <a:gd name="connsiteX25" fmla="*/ 11642651 w 11642651"/>
              <a:gd name="connsiteY25" fmla="*/ 4006694 h 6326372"/>
              <a:gd name="connsiteX26" fmla="*/ 11642651 w 11642651"/>
              <a:gd name="connsiteY26" fmla="*/ 4491711 h 6326372"/>
              <a:gd name="connsiteX27" fmla="*/ 11642651 w 11642651"/>
              <a:gd name="connsiteY27" fmla="*/ 5271956 h 6326372"/>
              <a:gd name="connsiteX28" fmla="*/ 10588235 w 11642651"/>
              <a:gd name="connsiteY28" fmla="*/ 6326372 h 6326372"/>
              <a:gd name="connsiteX29" fmla="*/ 10087710 w 11642651"/>
              <a:gd name="connsiteY29" fmla="*/ 6326372 h 6326372"/>
              <a:gd name="connsiteX30" fmla="*/ 9682522 w 11642651"/>
              <a:gd name="connsiteY30" fmla="*/ 6326372 h 6326372"/>
              <a:gd name="connsiteX31" fmla="*/ 9181997 w 11642651"/>
              <a:gd name="connsiteY31" fmla="*/ 6326372 h 6326372"/>
              <a:gd name="connsiteX32" fmla="*/ 8776809 w 11642651"/>
              <a:gd name="connsiteY32" fmla="*/ 6326372 h 6326372"/>
              <a:gd name="connsiteX33" fmla="*/ 8085608 w 11642651"/>
              <a:gd name="connsiteY33" fmla="*/ 6326372 h 6326372"/>
              <a:gd name="connsiteX34" fmla="*/ 7299067 w 11642651"/>
              <a:gd name="connsiteY34" fmla="*/ 6326372 h 6326372"/>
              <a:gd name="connsiteX35" fmla="*/ 6989218 w 11642651"/>
              <a:gd name="connsiteY35" fmla="*/ 6326372 h 6326372"/>
              <a:gd name="connsiteX36" fmla="*/ 6679369 w 11642651"/>
              <a:gd name="connsiteY36" fmla="*/ 6326372 h 6326372"/>
              <a:gd name="connsiteX37" fmla="*/ 5892829 w 11642651"/>
              <a:gd name="connsiteY37" fmla="*/ 6326372 h 6326372"/>
              <a:gd name="connsiteX38" fmla="*/ 5106289 w 11642651"/>
              <a:gd name="connsiteY38" fmla="*/ 6326372 h 6326372"/>
              <a:gd name="connsiteX39" fmla="*/ 4319749 w 11642651"/>
              <a:gd name="connsiteY39" fmla="*/ 6326372 h 6326372"/>
              <a:gd name="connsiteX40" fmla="*/ 4009900 w 11642651"/>
              <a:gd name="connsiteY40" fmla="*/ 6326372 h 6326372"/>
              <a:gd name="connsiteX41" fmla="*/ 3509374 w 11642651"/>
              <a:gd name="connsiteY41" fmla="*/ 6326372 h 6326372"/>
              <a:gd name="connsiteX42" fmla="*/ 3199525 w 11642651"/>
              <a:gd name="connsiteY42" fmla="*/ 6326372 h 6326372"/>
              <a:gd name="connsiteX43" fmla="*/ 2412985 w 11642651"/>
              <a:gd name="connsiteY43" fmla="*/ 6326372 h 6326372"/>
              <a:gd name="connsiteX44" fmla="*/ 1817122 w 11642651"/>
              <a:gd name="connsiteY44" fmla="*/ 6326372 h 6326372"/>
              <a:gd name="connsiteX45" fmla="*/ 1054416 w 11642651"/>
              <a:gd name="connsiteY45" fmla="*/ 6326372 h 6326372"/>
              <a:gd name="connsiteX46" fmla="*/ 0 w 11642651"/>
              <a:gd name="connsiteY46" fmla="*/ 5271956 h 6326372"/>
              <a:gd name="connsiteX47" fmla="*/ 0 w 11642651"/>
              <a:gd name="connsiteY47" fmla="*/ 4660413 h 6326372"/>
              <a:gd name="connsiteX48" fmla="*/ 0 w 11642651"/>
              <a:gd name="connsiteY48" fmla="*/ 4217571 h 6326372"/>
              <a:gd name="connsiteX49" fmla="*/ 0 w 11642651"/>
              <a:gd name="connsiteY49" fmla="*/ 3606028 h 6326372"/>
              <a:gd name="connsiteX50" fmla="*/ 0 w 11642651"/>
              <a:gd name="connsiteY50" fmla="*/ 3078835 h 6326372"/>
              <a:gd name="connsiteX51" fmla="*/ 0 w 11642651"/>
              <a:gd name="connsiteY51" fmla="*/ 2635994 h 6326372"/>
              <a:gd name="connsiteX52" fmla="*/ 0 w 11642651"/>
              <a:gd name="connsiteY52" fmla="*/ 2108801 h 6326372"/>
              <a:gd name="connsiteX53" fmla="*/ 0 w 11642651"/>
              <a:gd name="connsiteY53" fmla="*/ 1539433 h 6326372"/>
              <a:gd name="connsiteX54" fmla="*/ 0 w 11642651"/>
              <a:gd name="connsiteY54" fmla="*/ 1054416 h 632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1642651" h="6326372" fill="none" extrusionOk="0">
                <a:moveTo>
                  <a:pt x="0" y="1054416"/>
                </a:moveTo>
                <a:cubicBezTo>
                  <a:pt x="-2519" y="413998"/>
                  <a:pt x="413289" y="141676"/>
                  <a:pt x="1054416" y="0"/>
                </a:cubicBezTo>
                <a:cubicBezTo>
                  <a:pt x="1226638" y="-11244"/>
                  <a:pt x="1516543" y="17690"/>
                  <a:pt x="1840956" y="0"/>
                </a:cubicBezTo>
                <a:cubicBezTo>
                  <a:pt x="2165369" y="-17690"/>
                  <a:pt x="2304721" y="49732"/>
                  <a:pt x="2436820" y="0"/>
                </a:cubicBezTo>
                <a:cubicBezTo>
                  <a:pt x="2568919" y="-49732"/>
                  <a:pt x="2600209" y="30477"/>
                  <a:pt x="2746669" y="0"/>
                </a:cubicBezTo>
                <a:cubicBezTo>
                  <a:pt x="2893129" y="-30477"/>
                  <a:pt x="2993758" y="36129"/>
                  <a:pt x="3056518" y="0"/>
                </a:cubicBezTo>
                <a:cubicBezTo>
                  <a:pt x="3119278" y="-36129"/>
                  <a:pt x="3637864" y="66165"/>
                  <a:pt x="3843058" y="0"/>
                </a:cubicBezTo>
                <a:cubicBezTo>
                  <a:pt x="4048252" y="-66165"/>
                  <a:pt x="4301716" y="50237"/>
                  <a:pt x="4629598" y="0"/>
                </a:cubicBezTo>
                <a:cubicBezTo>
                  <a:pt x="4957480" y="-50237"/>
                  <a:pt x="4807638" y="19197"/>
                  <a:pt x="4939447" y="0"/>
                </a:cubicBezTo>
                <a:cubicBezTo>
                  <a:pt x="5071256" y="-19197"/>
                  <a:pt x="5478033" y="28365"/>
                  <a:pt x="5725987" y="0"/>
                </a:cubicBezTo>
                <a:cubicBezTo>
                  <a:pt x="5973941" y="-28365"/>
                  <a:pt x="6109256" y="54604"/>
                  <a:pt x="6226513" y="0"/>
                </a:cubicBezTo>
                <a:cubicBezTo>
                  <a:pt x="6343770" y="-54604"/>
                  <a:pt x="6663099" y="63873"/>
                  <a:pt x="6917715" y="0"/>
                </a:cubicBezTo>
                <a:cubicBezTo>
                  <a:pt x="7172331" y="-63873"/>
                  <a:pt x="7108245" y="10628"/>
                  <a:pt x="7227564" y="0"/>
                </a:cubicBezTo>
                <a:cubicBezTo>
                  <a:pt x="7346883" y="-10628"/>
                  <a:pt x="7660013" y="63483"/>
                  <a:pt x="7918766" y="0"/>
                </a:cubicBezTo>
                <a:cubicBezTo>
                  <a:pt x="8177519" y="-63483"/>
                  <a:pt x="8306019" y="2336"/>
                  <a:pt x="8419291" y="0"/>
                </a:cubicBezTo>
                <a:cubicBezTo>
                  <a:pt x="8532564" y="-2336"/>
                  <a:pt x="8628805" y="7913"/>
                  <a:pt x="8824478" y="0"/>
                </a:cubicBezTo>
                <a:cubicBezTo>
                  <a:pt x="9020151" y="-7913"/>
                  <a:pt x="9076020" y="22790"/>
                  <a:pt x="9229666" y="0"/>
                </a:cubicBezTo>
                <a:cubicBezTo>
                  <a:pt x="9383312" y="-22790"/>
                  <a:pt x="9754626" y="36924"/>
                  <a:pt x="10016206" y="0"/>
                </a:cubicBezTo>
                <a:cubicBezTo>
                  <a:pt x="10277786" y="-36924"/>
                  <a:pt x="10312228" y="34823"/>
                  <a:pt x="10588235" y="0"/>
                </a:cubicBezTo>
                <a:cubicBezTo>
                  <a:pt x="11130858" y="-10296"/>
                  <a:pt x="11667022" y="504613"/>
                  <a:pt x="11642651" y="1054416"/>
                </a:cubicBezTo>
                <a:cubicBezTo>
                  <a:pt x="11708518" y="1351364"/>
                  <a:pt x="11633700" y="1377762"/>
                  <a:pt x="11642651" y="1665959"/>
                </a:cubicBezTo>
                <a:cubicBezTo>
                  <a:pt x="11651602" y="1954156"/>
                  <a:pt x="11611452" y="1959755"/>
                  <a:pt x="11642651" y="2108801"/>
                </a:cubicBezTo>
                <a:cubicBezTo>
                  <a:pt x="11673850" y="2257847"/>
                  <a:pt x="11609048" y="2376423"/>
                  <a:pt x="11642651" y="2551643"/>
                </a:cubicBezTo>
                <a:cubicBezTo>
                  <a:pt x="11676254" y="2726863"/>
                  <a:pt x="11625310" y="2814137"/>
                  <a:pt x="11642651" y="3036660"/>
                </a:cubicBezTo>
                <a:cubicBezTo>
                  <a:pt x="11659992" y="3259183"/>
                  <a:pt x="11606918" y="3253481"/>
                  <a:pt x="11642651" y="3437326"/>
                </a:cubicBezTo>
                <a:cubicBezTo>
                  <a:pt x="11678384" y="3621171"/>
                  <a:pt x="11635075" y="3880033"/>
                  <a:pt x="11642651" y="4006694"/>
                </a:cubicBezTo>
                <a:cubicBezTo>
                  <a:pt x="11650227" y="4133355"/>
                  <a:pt x="11600272" y="4342740"/>
                  <a:pt x="11642651" y="4491711"/>
                </a:cubicBezTo>
                <a:cubicBezTo>
                  <a:pt x="11685030" y="4640682"/>
                  <a:pt x="11555033" y="4885298"/>
                  <a:pt x="11642651" y="5271956"/>
                </a:cubicBezTo>
                <a:cubicBezTo>
                  <a:pt x="11554689" y="5823272"/>
                  <a:pt x="11290538" y="6281856"/>
                  <a:pt x="10588235" y="6326372"/>
                </a:cubicBezTo>
                <a:cubicBezTo>
                  <a:pt x="10458564" y="6354793"/>
                  <a:pt x="10195497" y="6283971"/>
                  <a:pt x="10087710" y="6326372"/>
                </a:cubicBezTo>
                <a:cubicBezTo>
                  <a:pt x="9979923" y="6368773"/>
                  <a:pt x="9885116" y="6322469"/>
                  <a:pt x="9682522" y="6326372"/>
                </a:cubicBezTo>
                <a:cubicBezTo>
                  <a:pt x="9479928" y="6330275"/>
                  <a:pt x="9405762" y="6311303"/>
                  <a:pt x="9181997" y="6326372"/>
                </a:cubicBezTo>
                <a:cubicBezTo>
                  <a:pt x="8958232" y="6341441"/>
                  <a:pt x="8968547" y="6318990"/>
                  <a:pt x="8776809" y="6326372"/>
                </a:cubicBezTo>
                <a:cubicBezTo>
                  <a:pt x="8585071" y="6333754"/>
                  <a:pt x="8382935" y="6291871"/>
                  <a:pt x="8085608" y="6326372"/>
                </a:cubicBezTo>
                <a:cubicBezTo>
                  <a:pt x="7788281" y="6360873"/>
                  <a:pt x="7516017" y="6273276"/>
                  <a:pt x="7299067" y="6326372"/>
                </a:cubicBezTo>
                <a:cubicBezTo>
                  <a:pt x="7082117" y="6379468"/>
                  <a:pt x="7102806" y="6309599"/>
                  <a:pt x="6989218" y="6326372"/>
                </a:cubicBezTo>
                <a:cubicBezTo>
                  <a:pt x="6875630" y="6343145"/>
                  <a:pt x="6758982" y="6323686"/>
                  <a:pt x="6679369" y="6326372"/>
                </a:cubicBezTo>
                <a:cubicBezTo>
                  <a:pt x="6599756" y="6329058"/>
                  <a:pt x="6084889" y="6318593"/>
                  <a:pt x="5892829" y="6326372"/>
                </a:cubicBezTo>
                <a:cubicBezTo>
                  <a:pt x="5700769" y="6334151"/>
                  <a:pt x="5350882" y="6301950"/>
                  <a:pt x="5106289" y="6326372"/>
                </a:cubicBezTo>
                <a:cubicBezTo>
                  <a:pt x="4861696" y="6350794"/>
                  <a:pt x="4709947" y="6303704"/>
                  <a:pt x="4319749" y="6326372"/>
                </a:cubicBezTo>
                <a:cubicBezTo>
                  <a:pt x="3929551" y="6349040"/>
                  <a:pt x="4120405" y="6323875"/>
                  <a:pt x="4009900" y="6326372"/>
                </a:cubicBezTo>
                <a:cubicBezTo>
                  <a:pt x="3899395" y="6328869"/>
                  <a:pt x="3646873" y="6316278"/>
                  <a:pt x="3509374" y="6326372"/>
                </a:cubicBezTo>
                <a:cubicBezTo>
                  <a:pt x="3371875" y="6336466"/>
                  <a:pt x="3271214" y="6300421"/>
                  <a:pt x="3199525" y="6326372"/>
                </a:cubicBezTo>
                <a:cubicBezTo>
                  <a:pt x="3127836" y="6352323"/>
                  <a:pt x="2641727" y="6260641"/>
                  <a:pt x="2412985" y="6326372"/>
                </a:cubicBezTo>
                <a:cubicBezTo>
                  <a:pt x="2184243" y="6392103"/>
                  <a:pt x="1985917" y="6295597"/>
                  <a:pt x="1817122" y="6326372"/>
                </a:cubicBezTo>
                <a:cubicBezTo>
                  <a:pt x="1648327" y="6357147"/>
                  <a:pt x="1432008" y="6247803"/>
                  <a:pt x="1054416" y="6326372"/>
                </a:cubicBezTo>
                <a:cubicBezTo>
                  <a:pt x="402981" y="6301037"/>
                  <a:pt x="44671" y="5888352"/>
                  <a:pt x="0" y="5271956"/>
                </a:cubicBezTo>
                <a:cubicBezTo>
                  <a:pt x="-45151" y="5073127"/>
                  <a:pt x="66727" y="4862988"/>
                  <a:pt x="0" y="4660413"/>
                </a:cubicBezTo>
                <a:cubicBezTo>
                  <a:pt x="-66727" y="4457838"/>
                  <a:pt x="19001" y="4433930"/>
                  <a:pt x="0" y="4217571"/>
                </a:cubicBezTo>
                <a:cubicBezTo>
                  <a:pt x="-19001" y="4001212"/>
                  <a:pt x="66530" y="3789264"/>
                  <a:pt x="0" y="3606028"/>
                </a:cubicBezTo>
                <a:cubicBezTo>
                  <a:pt x="-66530" y="3422792"/>
                  <a:pt x="37774" y="3282894"/>
                  <a:pt x="0" y="3078835"/>
                </a:cubicBezTo>
                <a:cubicBezTo>
                  <a:pt x="-37774" y="2874776"/>
                  <a:pt x="40334" y="2820843"/>
                  <a:pt x="0" y="2635994"/>
                </a:cubicBezTo>
                <a:cubicBezTo>
                  <a:pt x="-40334" y="2451145"/>
                  <a:pt x="22843" y="2327566"/>
                  <a:pt x="0" y="2108801"/>
                </a:cubicBezTo>
                <a:cubicBezTo>
                  <a:pt x="-22843" y="1890036"/>
                  <a:pt x="6051" y="1813454"/>
                  <a:pt x="0" y="1539433"/>
                </a:cubicBezTo>
                <a:cubicBezTo>
                  <a:pt x="-6051" y="1265412"/>
                  <a:pt x="54514" y="1260855"/>
                  <a:pt x="0" y="1054416"/>
                </a:cubicBezTo>
                <a:close/>
              </a:path>
              <a:path w="11642651" h="6326372" stroke="0" extrusionOk="0">
                <a:moveTo>
                  <a:pt x="0" y="1054416"/>
                </a:moveTo>
                <a:cubicBezTo>
                  <a:pt x="-61064" y="524112"/>
                  <a:pt x="485228" y="-28358"/>
                  <a:pt x="1054416" y="0"/>
                </a:cubicBezTo>
                <a:cubicBezTo>
                  <a:pt x="1144829" y="-14332"/>
                  <a:pt x="1289825" y="14090"/>
                  <a:pt x="1364265" y="0"/>
                </a:cubicBezTo>
                <a:cubicBezTo>
                  <a:pt x="1438705" y="-14090"/>
                  <a:pt x="1824497" y="20346"/>
                  <a:pt x="2150805" y="0"/>
                </a:cubicBezTo>
                <a:cubicBezTo>
                  <a:pt x="2477113" y="-20346"/>
                  <a:pt x="2433493" y="16864"/>
                  <a:pt x="2555992" y="0"/>
                </a:cubicBezTo>
                <a:cubicBezTo>
                  <a:pt x="2678491" y="-16864"/>
                  <a:pt x="3008586" y="247"/>
                  <a:pt x="3247194" y="0"/>
                </a:cubicBezTo>
                <a:cubicBezTo>
                  <a:pt x="3485802" y="-247"/>
                  <a:pt x="3553918" y="2701"/>
                  <a:pt x="3747720" y="0"/>
                </a:cubicBezTo>
                <a:cubicBezTo>
                  <a:pt x="3941522" y="-2701"/>
                  <a:pt x="4038805" y="13417"/>
                  <a:pt x="4152907" y="0"/>
                </a:cubicBezTo>
                <a:cubicBezTo>
                  <a:pt x="4267009" y="-13417"/>
                  <a:pt x="4603767" y="44301"/>
                  <a:pt x="4844109" y="0"/>
                </a:cubicBezTo>
                <a:cubicBezTo>
                  <a:pt x="5084451" y="-44301"/>
                  <a:pt x="5039421" y="10212"/>
                  <a:pt x="5153958" y="0"/>
                </a:cubicBezTo>
                <a:cubicBezTo>
                  <a:pt x="5268495" y="-10212"/>
                  <a:pt x="5458350" y="59926"/>
                  <a:pt x="5749822" y="0"/>
                </a:cubicBezTo>
                <a:cubicBezTo>
                  <a:pt x="6041294" y="-59926"/>
                  <a:pt x="5982932" y="33704"/>
                  <a:pt x="6059671" y="0"/>
                </a:cubicBezTo>
                <a:cubicBezTo>
                  <a:pt x="6136410" y="-33704"/>
                  <a:pt x="6336199" y="8769"/>
                  <a:pt x="6464858" y="0"/>
                </a:cubicBezTo>
                <a:cubicBezTo>
                  <a:pt x="6593517" y="-8769"/>
                  <a:pt x="7061553" y="62242"/>
                  <a:pt x="7251398" y="0"/>
                </a:cubicBezTo>
                <a:cubicBezTo>
                  <a:pt x="7441243" y="-62242"/>
                  <a:pt x="7723473" y="61060"/>
                  <a:pt x="7942600" y="0"/>
                </a:cubicBezTo>
                <a:cubicBezTo>
                  <a:pt x="8161727" y="-61060"/>
                  <a:pt x="8154193" y="37471"/>
                  <a:pt x="8347788" y="0"/>
                </a:cubicBezTo>
                <a:cubicBezTo>
                  <a:pt x="8541383" y="-37471"/>
                  <a:pt x="8674050" y="59943"/>
                  <a:pt x="8943651" y="0"/>
                </a:cubicBezTo>
                <a:cubicBezTo>
                  <a:pt x="9213252" y="-59943"/>
                  <a:pt x="9327138" y="23470"/>
                  <a:pt x="9444177" y="0"/>
                </a:cubicBezTo>
                <a:cubicBezTo>
                  <a:pt x="9561216" y="-23470"/>
                  <a:pt x="9712276" y="11624"/>
                  <a:pt x="9849364" y="0"/>
                </a:cubicBezTo>
                <a:cubicBezTo>
                  <a:pt x="9986452" y="-11624"/>
                  <a:pt x="10420578" y="72012"/>
                  <a:pt x="10588235" y="0"/>
                </a:cubicBezTo>
                <a:cubicBezTo>
                  <a:pt x="11185401" y="4767"/>
                  <a:pt x="11627415" y="451047"/>
                  <a:pt x="11642651" y="1054416"/>
                </a:cubicBezTo>
                <a:cubicBezTo>
                  <a:pt x="11687328" y="1291101"/>
                  <a:pt x="11584315" y="1458116"/>
                  <a:pt x="11642651" y="1665959"/>
                </a:cubicBezTo>
                <a:cubicBezTo>
                  <a:pt x="11700987" y="1873802"/>
                  <a:pt x="11639611" y="1930117"/>
                  <a:pt x="11642651" y="2066626"/>
                </a:cubicBezTo>
                <a:cubicBezTo>
                  <a:pt x="11645691" y="2203135"/>
                  <a:pt x="11613970" y="2360757"/>
                  <a:pt x="11642651" y="2467292"/>
                </a:cubicBezTo>
                <a:cubicBezTo>
                  <a:pt x="11671332" y="2573827"/>
                  <a:pt x="11624696" y="2746914"/>
                  <a:pt x="11642651" y="2994484"/>
                </a:cubicBezTo>
                <a:cubicBezTo>
                  <a:pt x="11660606" y="3242054"/>
                  <a:pt x="11572680" y="3367699"/>
                  <a:pt x="11642651" y="3606028"/>
                </a:cubicBezTo>
                <a:cubicBezTo>
                  <a:pt x="11712622" y="3844357"/>
                  <a:pt x="11586929" y="3870384"/>
                  <a:pt x="11642651" y="4091045"/>
                </a:cubicBezTo>
                <a:cubicBezTo>
                  <a:pt x="11698373" y="4311706"/>
                  <a:pt x="11619818" y="4370115"/>
                  <a:pt x="11642651" y="4491711"/>
                </a:cubicBezTo>
                <a:cubicBezTo>
                  <a:pt x="11665484" y="4613307"/>
                  <a:pt x="11564304" y="5068909"/>
                  <a:pt x="11642651" y="5271956"/>
                </a:cubicBezTo>
                <a:cubicBezTo>
                  <a:pt x="11577022" y="5835759"/>
                  <a:pt x="11122899" y="6422985"/>
                  <a:pt x="10588235" y="6326372"/>
                </a:cubicBezTo>
                <a:cubicBezTo>
                  <a:pt x="10331203" y="6410873"/>
                  <a:pt x="10066999" y="6305741"/>
                  <a:pt x="9801695" y="6326372"/>
                </a:cubicBezTo>
                <a:cubicBezTo>
                  <a:pt x="9536391" y="6347003"/>
                  <a:pt x="9422770" y="6259575"/>
                  <a:pt x="9110493" y="6326372"/>
                </a:cubicBezTo>
                <a:cubicBezTo>
                  <a:pt x="8798216" y="6393169"/>
                  <a:pt x="8643479" y="6269974"/>
                  <a:pt x="8323953" y="6326372"/>
                </a:cubicBezTo>
                <a:cubicBezTo>
                  <a:pt x="8004427" y="6382770"/>
                  <a:pt x="7868844" y="6259462"/>
                  <a:pt x="7632751" y="6326372"/>
                </a:cubicBezTo>
                <a:cubicBezTo>
                  <a:pt x="7396658" y="6393282"/>
                  <a:pt x="7263609" y="6292022"/>
                  <a:pt x="7036887" y="6326372"/>
                </a:cubicBezTo>
                <a:cubicBezTo>
                  <a:pt x="6810165" y="6360722"/>
                  <a:pt x="6822312" y="6307633"/>
                  <a:pt x="6631700" y="6326372"/>
                </a:cubicBezTo>
                <a:cubicBezTo>
                  <a:pt x="6441088" y="6345111"/>
                  <a:pt x="6297881" y="6278106"/>
                  <a:pt x="6131175" y="6326372"/>
                </a:cubicBezTo>
                <a:cubicBezTo>
                  <a:pt x="5964469" y="6374638"/>
                  <a:pt x="5757601" y="6267829"/>
                  <a:pt x="5630649" y="6326372"/>
                </a:cubicBezTo>
                <a:cubicBezTo>
                  <a:pt x="5503697" y="6384915"/>
                  <a:pt x="5447289" y="6298573"/>
                  <a:pt x="5320800" y="6326372"/>
                </a:cubicBezTo>
                <a:cubicBezTo>
                  <a:pt x="5194311" y="6354171"/>
                  <a:pt x="5117840" y="6319892"/>
                  <a:pt x="5010951" y="6326372"/>
                </a:cubicBezTo>
                <a:cubicBezTo>
                  <a:pt x="4904062" y="6332852"/>
                  <a:pt x="4798262" y="6320129"/>
                  <a:pt x="4701102" y="6326372"/>
                </a:cubicBezTo>
                <a:cubicBezTo>
                  <a:pt x="4603942" y="6332615"/>
                  <a:pt x="4291965" y="6253385"/>
                  <a:pt x="4009900" y="6326372"/>
                </a:cubicBezTo>
                <a:cubicBezTo>
                  <a:pt x="3727835" y="6399359"/>
                  <a:pt x="3565769" y="6316103"/>
                  <a:pt x="3318698" y="6326372"/>
                </a:cubicBezTo>
                <a:cubicBezTo>
                  <a:pt x="3071627" y="6336641"/>
                  <a:pt x="2901686" y="6287781"/>
                  <a:pt x="2722834" y="6326372"/>
                </a:cubicBezTo>
                <a:cubicBezTo>
                  <a:pt x="2543982" y="6364963"/>
                  <a:pt x="2286655" y="6243922"/>
                  <a:pt x="2031632" y="6326372"/>
                </a:cubicBezTo>
                <a:cubicBezTo>
                  <a:pt x="1776609" y="6408822"/>
                  <a:pt x="1342523" y="6317410"/>
                  <a:pt x="1054416" y="6326372"/>
                </a:cubicBezTo>
                <a:cubicBezTo>
                  <a:pt x="464858" y="6309875"/>
                  <a:pt x="-10377" y="5860831"/>
                  <a:pt x="0" y="5271956"/>
                </a:cubicBezTo>
                <a:cubicBezTo>
                  <a:pt x="-55713" y="4996898"/>
                  <a:pt x="61101" y="4868860"/>
                  <a:pt x="0" y="4702588"/>
                </a:cubicBezTo>
                <a:cubicBezTo>
                  <a:pt x="-61101" y="4536316"/>
                  <a:pt x="1219" y="4377820"/>
                  <a:pt x="0" y="4133220"/>
                </a:cubicBezTo>
                <a:cubicBezTo>
                  <a:pt x="-1219" y="3888620"/>
                  <a:pt x="47360" y="3752077"/>
                  <a:pt x="0" y="3563852"/>
                </a:cubicBezTo>
                <a:cubicBezTo>
                  <a:pt x="-47360" y="3375627"/>
                  <a:pt x="9922" y="3303466"/>
                  <a:pt x="0" y="3121011"/>
                </a:cubicBezTo>
                <a:cubicBezTo>
                  <a:pt x="-9922" y="2938556"/>
                  <a:pt x="37304" y="2715930"/>
                  <a:pt x="0" y="2593818"/>
                </a:cubicBezTo>
                <a:cubicBezTo>
                  <a:pt x="-37304" y="2471706"/>
                  <a:pt x="2534" y="2308076"/>
                  <a:pt x="0" y="2066626"/>
                </a:cubicBezTo>
                <a:cubicBezTo>
                  <a:pt x="-2534" y="1825176"/>
                  <a:pt x="9601" y="1557277"/>
                  <a:pt x="0" y="1054416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521381914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a 4">
                <a:extLst>
                  <a:ext uri="{FF2B5EF4-FFF2-40B4-BE49-F238E27FC236}">
                    <a16:creationId xmlns:a16="http://schemas.microsoft.com/office/drawing/2014/main" id="{4CC7181A-BE0D-4E8F-A393-ED8E2527A3A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00835648"/>
                  </p:ext>
                </p:extLst>
              </p:nvPr>
            </p:nvGraphicFramePr>
            <p:xfrm>
              <a:off x="1491508" y="1657265"/>
              <a:ext cx="10076714" cy="476338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005524">
                      <a:extLst>
                        <a:ext uri="{9D8B030D-6E8A-4147-A177-3AD203B41FA5}">
                          <a16:colId xmlns:a16="http://schemas.microsoft.com/office/drawing/2014/main" val="3855600256"/>
                        </a:ext>
                      </a:extLst>
                    </a:gridCol>
                    <a:gridCol w="6071190">
                      <a:extLst>
                        <a:ext uri="{9D8B030D-6E8A-4147-A177-3AD203B41FA5}">
                          <a16:colId xmlns:a16="http://schemas.microsoft.com/office/drawing/2014/main" val="2720761797"/>
                        </a:ext>
                      </a:extLst>
                    </a:gridCol>
                  </a:tblGrid>
                  <a:tr h="793898">
                    <a:tc>
                      <a:txBody>
                        <a:bodyPr/>
                        <a:lstStyle/>
                        <a:p>
                          <a:pPr marL="285750" marR="0" lvl="0" indent="-2857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Blip>
                              <a:blip r:embed="rId2">
                                <a:extLst>
                                  <a:ext uri="{96DAC541-7B7A-43D3-8B79-37D633B846F1}">
                                    <asvg:svgBlip xmlns:asvg="http://schemas.microsoft.com/office/drawing/2016/SVG/main" r:embed="rId3"/>
                                  </a:ext>
                                </a:extLst>
                              </a:blip>
                            </a:buBlip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rgbClr val="45749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0&lt;</m:t>
                              </m:r>
                              <m:r>
                                <a:rPr lang="es-ES" b="0" i="1" smtClean="0">
                                  <a:solidFill>
                                    <a:srgbClr val="45749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s-ES" b="0" i="1" smtClean="0">
                                  <a:solidFill>
                                    <a:srgbClr val="45749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&lt;1</m:t>
                              </m:r>
                            </m:oMath>
                          </a14:m>
                          <a:endParaRPr lang="es-CL" dirty="0">
                            <a:solidFill>
                              <a:srgbClr val="457490"/>
                            </a:solidFill>
                          </a:endParaRPr>
                        </a:p>
                        <a:p>
                          <a:pPr marL="285750" indent="-285750" algn="l">
                            <a:buFontTx/>
                            <a:buBlip>
                              <a:blip r:embed="rId2">
                                <a:extLst>
                                  <a:ext uri="{96DAC541-7B7A-43D3-8B79-37D633B846F1}">
                                    <asvg:svgBlip xmlns:asvg="http://schemas.microsoft.com/office/drawing/2016/SVG/main" r:embed="rId3"/>
                                  </a:ext>
                                </a:extLst>
                              </a:blip>
                            </a:buBlip>
                          </a:pPr>
                          <a:endParaRPr lang="es-CL" dirty="0">
                            <a:solidFill>
                              <a:srgbClr val="45749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Tx/>
                            <a:buBlip>
                              <a:blip r:embed="rId4">
                                <a:extLst>
                                  <a:ext uri="{96DAC541-7B7A-43D3-8B79-37D633B846F1}">
                                    <asvg:svgBlip xmlns:asvg="http://schemas.microsoft.com/office/drawing/2016/SVG/main" r:embed="rId5"/>
                                  </a:ext>
                                </a:extLst>
                              </a:blip>
                            </a:buBlip>
                          </a:pPr>
                          <a:r>
                            <a:rPr lang="es-ES" dirty="0">
                              <a:solidFill>
                                <a:srgbClr val="457490"/>
                              </a:solidFill>
                              <a:latin typeface="Cavolini" panose="03000502040302020204" pitchFamily="66" charset="0"/>
                              <a:cs typeface="Cavolini" panose="03000502040302020204" pitchFamily="66" charset="0"/>
                            </a:rPr>
                            <a:t>Figura homotética de mayor tamaño y con igual orientación que la original</a:t>
                          </a:r>
                          <a:endParaRPr lang="es-CL" dirty="0">
                            <a:solidFill>
                              <a:srgbClr val="457490"/>
                            </a:solidFill>
                            <a:latin typeface="Cavolini" panose="03000502040302020204" pitchFamily="66" charset="0"/>
                            <a:cs typeface="Cavolini" panose="0300050204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31240787"/>
                      </a:ext>
                    </a:extLst>
                  </a:tr>
                  <a:tr h="793898">
                    <a:tc>
                      <a:txBody>
                        <a:bodyPr/>
                        <a:lstStyle/>
                        <a:p>
                          <a:pPr marL="285750" marR="0" lvl="0" indent="-2857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Blip>
                              <a:blip r:embed="rId2">
                                <a:extLst>
                                  <a:ext uri="{96DAC541-7B7A-43D3-8B79-37D633B846F1}">
                                    <asvg:svgBlip xmlns:asvg="http://schemas.microsoft.com/office/drawing/2016/SVG/main" r:embed="rId3"/>
                                  </a:ext>
                                </a:extLst>
                              </a:blip>
                            </a:buBlip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rgbClr val="45749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s-ES" b="0" i="1" smtClean="0">
                                  <a:solidFill>
                                    <a:srgbClr val="457490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oMath>
                          </a14:m>
                          <a:endParaRPr lang="es-CL" dirty="0">
                            <a:solidFill>
                              <a:srgbClr val="457490"/>
                            </a:solidFill>
                          </a:endParaRPr>
                        </a:p>
                        <a:p>
                          <a:pPr marL="285750" indent="-285750" algn="l">
                            <a:buFontTx/>
                            <a:buBlip>
                              <a:blip r:embed="rId2">
                                <a:extLst>
                                  <a:ext uri="{96DAC541-7B7A-43D3-8B79-37D633B846F1}">
                                    <asvg:svgBlip xmlns:asvg="http://schemas.microsoft.com/office/drawing/2016/SVG/main" r:embed="rId3"/>
                                  </a:ext>
                                </a:extLst>
                              </a:blip>
                            </a:buBlip>
                          </a:pPr>
                          <a:endParaRPr lang="es-CL" dirty="0">
                            <a:solidFill>
                              <a:srgbClr val="45749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Tx/>
                            <a:buBlip>
                              <a:blip r:embed="rId4">
                                <a:extLst>
                                  <a:ext uri="{96DAC541-7B7A-43D3-8B79-37D633B846F1}">
                                    <asvg:svgBlip xmlns:asvg="http://schemas.microsoft.com/office/drawing/2016/SVG/main" r:embed="rId5"/>
                                  </a:ext>
                                </a:extLst>
                              </a:blip>
                            </a:buBlip>
                          </a:pPr>
                          <a:r>
                            <a:rPr lang="es-ES" dirty="0">
                              <a:solidFill>
                                <a:srgbClr val="457490"/>
                              </a:solidFill>
                              <a:latin typeface="Cavolini" panose="03000502040302020204" pitchFamily="66" charset="0"/>
                              <a:cs typeface="Cavolini" panose="03000502040302020204" pitchFamily="66" charset="0"/>
                            </a:rPr>
                            <a:t>Figura homotética de menor tamaño y distinta orientación que la original</a:t>
                          </a:r>
                          <a:endParaRPr lang="es-CL" dirty="0">
                            <a:solidFill>
                              <a:srgbClr val="457490"/>
                            </a:solidFill>
                            <a:latin typeface="Cavolini" panose="03000502040302020204" pitchFamily="66" charset="0"/>
                            <a:cs typeface="Cavolini" panose="0300050204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732383058"/>
                      </a:ext>
                    </a:extLst>
                  </a:tr>
                  <a:tr h="793898">
                    <a:tc>
                      <a:txBody>
                        <a:bodyPr/>
                        <a:lstStyle/>
                        <a:p>
                          <a:pPr marL="285750" marR="0" lvl="0" indent="-2857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Blip>
                              <a:blip r:embed="rId2">
                                <a:extLst>
                                  <a:ext uri="{96DAC541-7B7A-43D3-8B79-37D633B846F1}">
                                    <asvg:svgBlip xmlns:asvg="http://schemas.microsoft.com/office/drawing/2016/SVG/main" r:embed="rId3"/>
                                  </a:ext>
                                </a:extLst>
                              </a:blip>
                            </a:buBlip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rgbClr val="45749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s-ES" b="0" i="1" smtClean="0">
                                  <a:solidFill>
                                    <a:srgbClr val="45749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&lt;−</m:t>
                              </m:r>
                              <m:r>
                                <a:rPr lang="es-ES" b="0" i="1" smtClean="0">
                                  <a:solidFill>
                                    <a:srgbClr val="45749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endParaRPr lang="es-CL" dirty="0">
                            <a:solidFill>
                              <a:srgbClr val="457490"/>
                            </a:solidFill>
                          </a:endParaRPr>
                        </a:p>
                        <a:p>
                          <a:pPr marL="285750" indent="-285750" algn="l">
                            <a:buFontTx/>
                            <a:buBlip>
                              <a:blip r:embed="rId2">
                                <a:extLst>
                                  <a:ext uri="{96DAC541-7B7A-43D3-8B79-37D633B846F1}">
                                    <asvg:svgBlip xmlns:asvg="http://schemas.microsoft.com/office/drawing/2016/SVG/main" r:embed="rId3"/>
                                  </a:ext>
                                </a:extLst>
                              </a:blip>
                            </a:buBlip>
                          </a:pPr>
                          <a:endParaRPr lang="es-CL" dirty="0">
                            <a:solidFill>
                              <a:srgbClr val="45749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Tx/>
                            <a:buBlip>
                              <a:blip r:embed="rId4">
                                <a:extLst>
                                  <a:ext uri="{96DAC541-7B7A-43D3-8B79-37D633B846F1}">
                                    <asvg:svgBlip xmlns:asvg="http://schemas.microsoft.com/office/drawing/2016/SVG/main" r:embed="rId5"/>
                                  </a:ext>
                                </a:extLst>
                              </a:blip>
                            </a:buBlip>
                          </a:pPr>
                          <a:r>
                            <a:rPr lang="es-ES" dirty="0">
                              <a:solidFill>
                                <a:srgbClr val="457490"/>
                              </a:solidFill>
                              <a:latin typeface="Cavolini" panose="03000502040302020204" pitchFamily="66" charset="0"/>
                              <a:cs typeface="Cavolini" panose="03000502040302020204" pitchFamily="66" charset="0"/>
                            </a:rPr>
                            <a:t>Figura homotética de menor tamaño y con igual orientación que la original</a:t>
                          </a:r>
                          <a:endParaRPr lang="es-CL" dirty="0">
                            <a:solidFill>
                              <a:srgbClr val="457490"/>
                            </a:solidFill>
                            <a:latin typeface="Cavolini" panose="03000502040302020204" pitchFamily="66" charset="0"/>
                            <a:cs typeface="Cavolini" panose="0300050204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560502118"/>
                      </a:ext>
                    </a:extLst>
                  </a:tr>
                  <a:tr h="793898">
                    <a:tc>
                      <a:txBody>
                        <a:bodyPr/>
                        <a:lstStyle/>
                        <a:p>
                          <a:pPr marL="285750" indent="-285750" algn="l">
                            <a:buFontTx/>
                            <a:buBlip>
                              <a:blip r:embed="rId2">
                                <a:extLst>
                                  <a:ext uri="{96DAC541-7B7A-43D3-8B79-37D633B846F1}">
                                    <asvg:svgBlip xmlns:asvg="http://schemas.microsoft.com/office/drawing/2016/SVG/main" r:embed="rId3"/>
                                  </a:ext>
                                </a:extLst>
                              </a:blip>
                            </a:buBlip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rgbClr val="45749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s-ES" b="0" i="1" smtClean="0">
                                  <a:solidFill>
                                    <a:srgbClr val="45749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&gt;1</m:t>
                              </m:r>
                            </m:oMath>
                          </a14:m>
                          <a:endParaRPr lang="es-CL" dirty="0">
                            <a:solidFill>
                              <a:srgbClr val="45749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Tx/>
                            <a:buBlip>
                              <a:blip r:embed="rId4">
                                <a:extLst>
                                  <a:ext uri="{96DAC541-7B7A-43D3-8B79-37D633B846F1}">
                                    <asvg:svgBlip xmlns:asvg="http://schemas.microsoft.com/office/drawing/2016/SVG/main" r:embed="rId5"/>
                                  </a:ext>
                                </a:extLst>
                              </a:blip>
                            </a:buBlip>
                          </a:pPr>
                          <a:r>
                            <a:rPr lang="es-ES" dirty="0">
                              <a:solidFill>
                                <a:srgbClr val="457490"/>
                              </a:solidFill>
                              <a:latin typeface="Cavolini" panose="03000502040302020204" pitchFamily="66" charset="0"/>
                              <a:cs typeface="Cavolini" panose="03000502040302020204" pitchFamily="66" charset="0"/>
                            </a:rPr>
                            <a:t>Figura homotética de igual tamaño y distinta orientación que la original</a:t>
                          </a:r>
                          <a:endParaRPr lang="es-CL" dirty="0">
                            <a:solidFill>
                              <a:srgbClr val="457490"/>
                            </a:solidFill>
                            <a:latin typeface="Cavolini" panose="03000502040302020204" pitchFamily="66" charset="0"/>
                            <a:cs typeface="Cavolini" panose="0300050204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202352772"/>
                      </a:ext>
                    </a:extLst>
                  </a:tr>
                  <a:tr h="793898">
                    <a:tc>
                      <a:txBody>
                        <a:bodyPr/>
                        <a:lstStyle/>
                        <a:p>
                          <a:pPr marL="285750" marR="0" lvl="0" indent="-2857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Blip>
                              <a:blip r:embed="rId2">
                                <a:extLst>
                                  <a:ext uri="{96DAC541-7B7A-43D3-8B79-37D633B846F1}">
                                    <asvg:svgBlip xmlns:asvg="http://schemas.microsoft.com/office/drawing/2016/SVG/main" r:embed="rId3"/>
                                  </a:ext>
                                </a:extLst>
                              </a:blip>
                            </a:buBlip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rgbClr val="45749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−1&lt;</m:t>
                              </m:r>
                              <m:r>
                                <a:rPr lang="es-ES" b="0" i="1" smtClean="0">
                                  <a:solidFill>
                                    <a:srgbClr val="45749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s-ES" b="0" i="1" smtClean="0">
                                  <a:solidFill>
                                    <a:srgbClr val="45749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&lt;0</m:t>
                              </m:r>
                            </m:oMath>
                          </a14:m>
                          <a:endParaRPr lang="es-CL" dirty="0">
                            <a:solidFill>
                              <a:srgbClr val="457490"/>
                            </a:solidFill>
                          </a:endParaRPr>
                        </a:p>
                        <a:p>
                          <a:pPr marL="285750" indent="-285750" algn="l">
                            <a:buFontTx/>
                            <a:buBlip>
                              <a:blip r:embed="rId2">
                                <a:extLst>
                                  <a:ext uri="{96DAC541-7B7A-43D3-8B79-37D633B846F1}">
                                    <asvg:svgBlip xmlns:asvg="http://schemas.microsoft.com/office/drawing/2016/SVG/main" r:embed="rId3"/>
                                  </a:ext>
                                </a:extLst>
                              </a:blip>
                            </a:buBlip>
                          </a:pPr>
                          <a:endParaRPr lang="es-CL" dirty="0">
                            <a:solidFill>
                              <a:srgbClr val="45749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Tx/>
                            <a:buBlip>
                              <a:blip r:embed="rId4">
                                <a:extLst>
                                  <a:ext uri="{96DAC541-7B7A-43D3-8B79-37D633B846F1}">
                                    <asvg:svgBlip xmlns:asvg="http://schemas.microsoft.com/office/drawing/2016/SVG/main" r:embed="rId5"/>
                                  </a:ext>
                                </a:extLst>
                              </a:blip>
                            </a:buBlip>
                          </a:pPr>
                          <a:r>
                            <a:rPr lang="es-ES" dirty="0">
                              <a:solidFill>
                                <a:srgbClr val="457490"/>
                              </a:solidFill>
                              <a:latin typeface="Cavolini" panose="03000502040302020204" pitchFamily="66" charset="0"/>
                              <a:cs typeface="Cavolini" panose="03000502040302020204" pitchFamily="66" charset="0"/>
                            </a:rPr>
                            <a:t>Figura homotética de mayor tamaño y distinta orientación que la original</a:t>
                          </a:r>
                          <a:endParaRPr lang="es-CL" dirty="0">
                            <a:solidFill>
                              <a:srgbClr val="457490"/>
                            </a:solidFill>
                            <a:latin typeface="Cavolini" panose="03000502040302020204" pitchFamily="66" charset="0"/>
                            <a:cs typeface="Cavolini" panose="0300050204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8052463"/>
                      </a:ext>
                    </a:extLst>
                  </a:tr>
                  <a:tr h="793898">
                    <a:tc>
                      <a:txBody>
                        <a:bodyPr/>
                        <a:lstStyle/>
                        <a:p>
                          <a:pPr marL="285750" marR="0" lvl="0" indent="-2857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Blip>
                              <a:blip r:embed="rId2">
                                <a:extLst>
                                  <a:ext uri="{96DAC541-7B7A-43D3-8B79-37D633B846F1}">
                                    <asvg:svgBlip xmlns:asvg="http://schemas.microsoft.com/office/drawing/2016/SVG/main" r:embed="rId3"/>
                                  </a:ext>
                                </a:extLst>
                              </a:blip>
                            </a:buBlip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rgbClr val="45749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s-ES" b="0" i="1" smtClean="0">
                                  <a:solidFill>
                                    <a:srgbClr val="457490"/>
                                  </a:solidFill>
                                  <a:latin typeface="Cambria Math" panose="02040503050406030204" pitchFamily="18" charset="0"/>
                                </a:rPr>
                                <m:t>=−1</m:t>
                              </m:r>
                            </m:oMath>
                          </a14:m>
                          <a:endParaRPr lang="es-CL" dirty="0">
                            <a:solidFill>
                              <a:srgbClr val="457490"/>
                            </a:solidFill>
                          </a:endParaRPr>
                        </a:p>
                        <a:p>
                          <a:pPr marL="285750" indent="-285750" algn="l">
                            <a:buFontTx/>
                            <a:buBlip>
                              <a:blip r:embed="rId2">
                                <a:extLst>
                                  <a:ext uri="{96DAC541-7B7A-43D3-8B79-37D633B846F1}">
                                    <asvg:svgBlip xmlns:asvg="http://schemas.microsoft.com/office/drawing/2016/SVG/main" r:embed="rId3"/>
                                  </a:ext>
                                </a:extLst>
                              </a:blip>
                            </a:buBlip>
                          </a:pPr>
                          <a:endParaRPr lang="es-CL" dirty="0">
                            <a:solidFill>
                              <a:srgbClr val="45749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285750" marR="0" lvl="0" indent="-2857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Blip>
                              <a:blip r:embed="rId4">
                                <a:extLst>
                                  <a:ext uri="{96DAC541-7B7A-43D3-8B79-37D633B846F1}">
                                    <asvg:svgBlip xmlns:asvg="http://schemas.microsoft.com/office/drawing/2016/SVG/main" r:embed="rId5"/>
                                  </a:ext>
                                </a:extLst>
                              </a:blip>
                            </a:buBlip>
                            <a:tabLst/>
                            <a:defRPr/>
                          </a:pPr>
                          <a:r>
                            <a:rPr lang="es-ES" dirty="0">
                              <a:solidFill>
                                <a:srgbClr val="457490"/>
                              </a:solidFill>
                              <a:latin typeface="Cavolini" panose="03000502040302020204" pitchFamily="66" charset="0"/>
                              <a:cs typeface="Cavolini" panose="03000502040302020204" pitchFamily="66" charset="0"/>
                            </a:rPr>
                            <a:t>Figura homotética de igual tamaño y con igual orientación que la original</a:t>
                          </a:r>
                          <a:endParaRPr lang="es-CL" dirty="0">
                            <a:solidFill>
                              <a:srgbClr val="457490"/>
                            </a:solidFill>
                            <a:latin typeface="Cavolini" panose="03000502040302020204" pitchFamily="66" charset="0"/>
                            <a:cs typeface="Cavolini" panose="0300050204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165802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a 4">
                <a:extLst>
                  <a:ext uri="{FF2B5EF4-FFF2-40B4-BE49-F238E27FC236}">
                    <a16:creationId xmlns:a16="http://schemas.microsoft.com/office/drawing/2014/main" id="{4CC7181A-BE0D-4E8F-A393-ED8E2527A3A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00835648"/>
                  </p:ext>
                </p:extLst>
              </p:nvPr>
            </p:nvGraphicFramePr>
            <p:xfrm>
              <a:off x="1491508" y="1657265"/>
              <a:ext cx="10076714" cy="476338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005524">
                      <a:extLst>
                        <a:ext uri="{9D8B030D-6E8A-4147-A177-3AD203B41FA5}">
                          <a16:colId xmlns:a16="http://schemas.microsoft.com/office/drawing/2014/main" val="3855600256"/>
                        </a:ext>
                      </a:extLst>
                    </a:gridCol>
                    <a:gridCol w="6071190">
                      <a:extLst>
                        <a:ext uri="{9D8B030D-6E8A-4147-A177-3AD203B41FA5}">
                          <a16:colId xmlns:a16="http://schemas.microsoft.com/office/drawing/2014/main" val="2720761797"/>
                        </a:ext>
                      </a:extLst>
                    </a:gridCol>
                  </a:tblGrid>
                  <a:tr h="793898"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t="-3817" r="-151750" b="-4977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Tx/>
                            <a:buBlip>
                              <a:blip r:embed="rId7">
                                <a:extLst>
                                  <a:ext uri="{96DAC541-7B7A-43D3-8B79-37D633B846F1}">
                                    <asvg:svgBlip xmlns:asvg="http://schemas.microsoft.com/office/drawing/2016/SVG/main" r:embed="rId8"/>
                                  </a:ext>
                                </a:extLst>
                              </a:blip>
                            </a:buBlip>
                          </a:pPr>
                          <a:r>
                            <a:rPr lang="es-ES" dirty="0">
                              <a:solidFill>
                                <a:srgbClr val="457490"/>
                              </a:solidFill>
                              <a:latin typeface="Cavolini" panose="03000502040302020204" pitchFamily="66" charset="0"/>
                              <a:cs typeface="Cavolini" panose="03000502040302020204" pitchFamily="66" charset="0"/>
                            </a:rPr>
                            <a:t>Figura homotética de mayor tamaño y con igual orientación que la original</a:t>
                          </a:r>
                          <a:endParaRPr lang="es-CL" dirty="0">
                            <a:solidFill>
                              <a:srgbClr val="457490"/>
                            </a:solidFill>
                            <a:latin typeface="Cavolini" panose="03000502040302020204" pitchFamily="66" charset="0"/>
                            <a:cs typeface="Cavolini" panose="0300050204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31240787"/>
                      </a:ext>
                    </a:extLst>
                  </a:tr>
                  <a:tr h="793898"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t="-104615" r="-151750" b="-40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Tx/>
                            <a:buBlip>
                              <a:blip r:embed="rId7">
                                <a:extLst>
                                  <a:ext uri="{96DAC541-7B7A-43D3-8B79-37D633B846F1}">
                                    <asvg:svgBlip xmlns:asvg="http://schemas.microsoft.com/office/drawing/2016/SVG/main" r:embed="rId8"/>
                                  </a:ext>
                                </a:extLst>
                              </a:blip>
                            </a:buBlip>
                          </a:pPr>
                          <a:r>
                            <a:rPr lang="es-ES" dirty="0">
                              <a:solidFill>
                                <a:srgbClr val="457490"/>
                              </a:solidFill>
                              <a:latin typeface="Cavolini" panose="03000502040302020204" pitchFamily="66" charset="0"/>
                              <a:cs typeface="Cavolini" panose="03000502040302020204" pitchFamily="66" charset="0"/>
                            </a:rPr>
                            <a:t>Figura homotética de menor tamaño y distinta orientación que la original</a:t>
                          </a:r>
                          <a:endParaRPr lang="es-CL" dirty="0">
                            <a:solidFill>
                              <a:srgbClr val="457490"/>
                            </a:solidFill>
                            <a:latin typeface="Cavolini" panose="03000502040302020204" pitchFamily="66" charset="0"/>
                            <a:cs typeface="Cavolini" panose="0300050204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732383058"/>
                      </a:ext>
                    </a:extLst>
                  </a:tr>
                  <a:tr h="793898"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t="-203053" r="-151750" b="-2984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Tx/>
                            <a:buBlip>
                              <a:blip r:embed="rId7">
                                <a:extLst>
                                  <a:ext uri="{96DAC541-7B7A-43D3-8B79-37D633B846F1}">
                                    <asvg:svgBlip xmlns:asvg="http://schemas.microsoft.com/office/drawing/2016/SVG/main" r:embed="rId8"/>
                                  </a:ext>
                                </a:extLst>
                              </a:blip>
                            </a:buBlip>
                          </a:pPr>
                          <a:r>
                            <a:rPr lang="es-ES" dirty="0">
                              <a:solidFill>
                                <a:srgbClr val="457490"/>
                              </a:solidFill>
                              <a:latin typeface="Cavolini" panose="03000502040302020204" pitchFamily="66" charset="0"/>
                              <a:cs typeface="Cavolini" panose="03000502040302020204" pitchFamily="66" charset="0"/>
                            </a:rPr>
                            <a:t>Figura homotética de menor tamaño y con igual orientación que la original</a:t>
                          </a:r>
                          <a:endParaRPr lang="es-CL" dirty="0">
                            <a:solidFill>
                              <a:srgbClr val="457490"/>
                            </a:solidFill>
                            <a:latin typeface="Cavolini" panose="03000502040302020204" pitchFamily="66" charset="0"/>
                            <a:cs typeface="Cavolini" panose="0300050204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560502118"/>
                      </a:ext>
                    </a:extLst>
                  </a:tr>
                  <a:tr h="793898"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t="-305385" r="-151750" b="-20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Tx/>
                            <a:buBlip>
                              <a:blip r:embed="rId7">
                                <a:extLst>
                                  <a:ext uri="{96DAC541-7B7A-43D3-8B79-37D633B846F1}">
                                    <asvg:svgBlip xmlns:asvg="http://schemas.microsoft.com/office/drawing/2016/SVG/main" r:embed="rId8"/>
                                  </a:ext>
                                </a:extLst>
                              </a:blip>
                            </a:buBlip>
                          </a:pPr>
                          <a:r>
                            <a:rPr lang="es-ES" dirty="0">
                              <a:solidFill>
                                <a:srgbClr val="457490"/>
                              </a:solidFill>
                              <a:latin typeface="Cavolini" panose="03000502040302020204" pitchFamily="66" charset="0"/>
                              <a:cs typeface="Cavolini" panose="03000502040302020204" pitchFamily="66" charset="0"/>
                            </a:rPr>
                            <a:t>Figura homotética de igual tamaño y distinta orientación que la original</a:t>
                          </a:r>
                          <a:endParaRPr lang="es-CL" dirty="0">
                            <a:solidFill>
                              <a:srgbClr val="457490"/>
                            </a:solidFill>
                            <a:latin typeface="Cavolini" panose="03000502040302020204" pitchFamily="66" charset="0"/>
                            <a:cs typeface="Cavolini" panose="0300050204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202352772"/>
                      </a:ext>
                    </a:extLst>
                  </a:tr>
                  <a:tr h="793898"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t="-402290" r="-151750" b="-992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Tx/>
                            <a:buBlip>
                              <a:blip r:embed="rId7">
                                <a:extLst>
                                  <a:ext uri="{96DAC541-7B7A-43D3-8B79-37D633B846F1}">
                                    <asvg:svgBlip xmlns:asvg="http://schemas.microsoft.com/office/drawing/2016/SVG/main" r:embed="rId8"/>
                                  </a:ext>
                                </a:extLst>
                              </a:blip>
                            </a:buBlip>
                          </a:pPr>
                          <a:r>
                            <a:rPr lang="es-ES" dirty="0">
                              <a:solidFill>
                                <a:srgbClr val="457490"/>
                              </a:solidFill>
                              <a:latin typeface="Cavolini" panose="03000502040302020204" pitchFamily="66" charset="0"/>
                              <a:cs typeface="Cavolini" panose="03000502040302020204" pitchFamily="66" charset="0"/>
                            </a:rPr>
                            <a:t>Figura homotética de mayor tamaño y distinta orientación que la original</a:t>
                          </a:r>
                          <a:endParaRPr lang="es-CL" dirty="0">
                            <a:solidFill>
                              <a:srgbClr val="457490"/>
                            </a:solidFill>
                            <a:latin typeface="Cavolini" panose="03000502040302020204" pitchFamily="66" charset="0"/>
                            <a:cs typeface="Cavolini" panose="0300050204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8052463"/>
                      </a:ext>
                    </a:extLst>
                  </a:tr>
                  <a:tr h="793898"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t="-506154" r="-151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285750" marR="0" lvl="0" indent="-2857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Blip>
                              <a:blip r:embed="rId7">
                                <a:extLst>
                                  <a:ext uri="{96DAC541-7B7A-43D3-8B79-37D633B846F1}">
                                    <asvg:svgBlip xmlns:asvg="http://schemas.microsoft.com/office/drawing/2016/SVG/main" r:embed="rId8"/>
                                  </a:ext>
                                </a:extLst>
                              </a:blip>
                            </a:buBlip>
                            <a:tabLst/>
                            <a:defRPr/>
                          </a:pPr>
                          <a:r>
                            <a:rPr lang="es-ES" dirty="0">
                              <a:solidFill>
                                <a:srgbClr val="457490"/>
                              </a:solidFill>
                              <a:latin typeface="Cavolini" panose="03000502040302020204" pitchFamily="66" charset="0"/>
                              <a:cs typeface="Cavolini" panose="03000502040302020204" pitchFamily="66" charset="0"/>
                            </a:rPr>
                            <a:t>Figura homotética de igual tamaño y con igual orientación que la original</a:t>
                          </a:r>
                          <a:endParaRPr lang="es-CL" dirty="0">
                            <a:solidFill>
                              <a:srgbClr val="457490"/>
                            </a:solidFill>
                            <a:latin typeface="Cavolini" panose="03000502040302020204" pitchFamily="66" charset="0"/>
                            <a:cs typeface="Cavolini" panose="0300050204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165802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CuadroTexto 4">
            <a:extLst>
              <a:ext uri="{FF2B5EF4-FFF2-40B4-BE49-F238E27FC236}">
                <a16:creationId xmlns:a16="http://schemas.microsoft.com/office/drawing/2014/main" id="{42797756-5E9C-4800-B4B4-4DE48E5522E7}"/>
              </a:ext>
            </a:extLst>
          </p:cNvPr>
          <p:cNvSpPr txBox="1"/>
          <p:nvPr/>
        </p:nvSpPr>
        <p:spPr>
          <a:xfrm>
            <a:off x="914399" y="437347"/>
            <a:ext cx="108558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45749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3) Une cada factor de homotecia con la descripción que corresponda:</a:t>
            </a:r>
            <a:endParaRPr lang="es-CL" sz="2800" dirty="0">
              <a:solidFill>
                <a:srgbClr val="45749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63338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A5B4B329-CBB1-43D1-AB16-88EB3DED3A4B}"/>
              </a:ext>
            </a:extLst>
          </p:cNvPr>
          <p:cNvSpPr/>
          <p:nvPr/>
        </p:nvSpPr>
        <p:spPr>
          <a:xfrm>
            <a:off x="244549" y="205477"/>
            <a:ext cx="11706446" cy="6439872"/>
          </a:xfrm>
          <a:custGeom>
            <a:avLst/>
            <a:gdLst>
              <a:gd name="connsiteX0" fmla="*/ 0 w 11706446"/>
              <a:gd name="connsiteY0" fmla="*/ 1073333 h 6439872"/>
              <a:gd name="connsiteX1" fmla="*/ 1073333 w 11706446"/>
              <a:gd name="connsiteY1" fmla="*/ 0 h 6439872"/>
              <a:gd name="connsiteX2" fmla="*/ 1862015 w 11706446"/>
              <a:gd name="connsiteY2" fmla="*/ 0 h 6439872"/>
              <a:gd name="connsiteX3" fmla="*/ 2459501 w 11706446"/>
              <a:gd name="connsiteY3" fmla="*/ 0 h 6439872"/>
              <a:gd name="connsiteX4" fmla="*/ 2770194 w 11706446"/>
              <a:gd name="connsiteY4" fmla="*/ 0 h 6439872"/>
              <a:gd name="connsiteX5" fmla="*/ 3080887 w 11706446"/>
              <a:gd name="connsiteY5" fmla="*/ 0 h 6439872"/>
              <a:gd name="connsiteX6" fmla="*/ 3869569 w 11706446"/>
              <a:gd name="connsiteY6" fmla="*/ 0 h 6439872"/>
              <a:gd name="connsiteX7" fmla="*/ 4658251 w 11706446"/>
              <a:gd name="connsiteY7" fmla="*/ 0 h 6439872"/>
              <a:gd name="connsiteX8" fmla="*/ 4968943 w 11706446"/>
              <a:gd name="connsiteY8" fmla="*/ 0 h 6439872"/>
              <a:gd name="connsiteX9" fmla="*/ 5757625 w 11706446"/>
              <a:gd name="connsiteY9" fmla="*/ 0 h 6439872"/>
              <a:gd name="connsiteX10" fmla="*/ 6259514 w 11706446"/>
              <a:gd name="connsiteY10" fmla="*/ 0 h 6439872"/>
              <a:gd name="connsiteX11" fmla="*/ 6952598 w 11706446"/>
              <a:gd name="connsiteY11" fmla="*/ 0 h 6439872"/>
              <a:gd name="connsiteX12" fmla="*/ 7263291 w 11706446"/>
              <a:gd name="connsiteY12" fmla="*/ 0 h 6439872"/>
              <a:gd name="connsiteX13" fmla="*/ 7956375 w 11706446"/>
              <a:gd name="connsiteY13" fmla="*/ 0 h 6439872"/>
              <a:gd name="connsiteX14" fmla="*/ 8458263 w 11706446"/>
              <a:gd name="connsiteY14" fmla="*/ 0 h 6439872"/>
              <a:gd name="connsiteX15" fmla="*/ 8864554 w 11706446"/>
              <a:gd name="connsiteY15" fmla="*/ 0 h 6439872"/>
              <a:gd name="connsiteX16" fmla="*/ 9270844 w 11706446"/>
              <a:gd name="connsiteY16" fmla="*/ 0 h 6439872"/>
              <a:gd name="connsiteX17" fmla="*/ 10059526 w 11706446"/>
              <a:gd name="connsiteY17" fmla="*/ 0 h 6439872"/>
              <a:gd name="connsiteX18" fmla="*/ 10633113 w 11706446"/>
              <a:gd name="connsiteY18" fmla="*/ 0 h 6439872"/>
              <a:gd name="connsiteX19" fmla="*/ 11706446 w 11706446"/>
              <a:gd name="connsiteY19" fmla="*/ 1073333 h 6439872"/>
              <a:gd name="connsiteX20" fmla="*/ 11706446 w 11706446"/>
              <a:gd name="connsiteY20" fmla="*/ 1695848 h 6439872"/>
              <a:gd name="connsiteX21" fmla="*/ 11706446 w 11706446"/>
              <a:gd name="connsiteY21" fmla="*/ 2146635 h 6439872"/>
              <a:gd name="connsiteX22" fmla="*/ 11706446 w 11706446"/>
              <a:gd name="connsiteY22" fmla="*/ 2597421 h 6439872"/>
              <a:gd name="connsiteX23" fmla="*/ 11706446 w 11706446"/>
              <a:gd name="connsiteY23" fmla="*/ 3091140 h 6439872"/>
              <a:gd name="connsiteX24" fmla="*/ 11706446 w 11706446"/>
              <a:gd name="connsiteY24" fmla="*/ 3498994 h 6439872"/>
              <a:gd name="connsiteX25" fmla="*/ 11706446 w 11706446"/>
              <a:gd name="connsiteY25" fmla="*/ 4078577 h 6439872"/>
              <a:gd name="connsiteX26" fmla="*/ 11706446 w 11706446"/>
              <a:gd name="connsiteY26" fmla="*/ 4572296 h 6439872"/>
              <a:gd name="connsiteX27" fmla="*/ 11706446 w 11706446"/>
              <a:gd name="connsiteY27" fmla="*/ 5366539 h 6439872"/>
              <a:gd name="connsiteX28" fmla="*/ 10633113 w 11706446"/>
              <a:gd name="connsiteY28" fmla="*/ 6439872 h 6439872"/>
              <a:gd name="connsiteX29" fmla="*/ 10131225 w 11706446"/>
              <a:gd name="connsiteY29" fmla="*/ 6439872 h 6439872"/>
              <a:gd name="connsiteX30" fmla="*/ 9724934 w 11706446"/>
              <a:gd name="connsiteY30" fmla="*/ 6439872 h 6439872"/>
              <a:gd name="connsiteX31" fmla="*/ 9223045 w 11706446"/>
              <a:gd name="connsiteY31" fmla="*/ 6439872 h 6439872"/>
              <a:gd name="connsiteX32" fmla="*/ 8816755 w 11706446"/>
              <a:gd name="connsiteY32" fmla="*/ 6439872 h 6439872"/>
              <a:gd name="connsiteX33" fmla="*/ 8123671 w 11706446"/>
              <a:gd name="connsiteY33" fmla="*/ 6439872 h 6439872"/>
              <a:gd name="connsiteX34" fmla="*/ 7334989 w 11706446"/>
              <a:gd name="connsiteY34" fmla="*/ 6439872 h 6439872"/>
              <a:gd name="connsiteX35" fmla="*/ 7024296 w 11706446"/>
              <a:gd name="connsiteY35" fmla="*/ 6439872 h 6439872"/>
              <a:gd name="connsiteX36" fmla="*/ 6713603 w 11706446"/>
              <a:gd name="connsiteY36" fmla="*/ 6439872 h 6439872"/>
              <a:gd name="connsiteX37" fmla="*/ 5924921 w 11706446"/>
              <a:gd name="connsiteY37" fmla="*/ 6439872 h 6439872"/>
              <a:gd name="connsiteX38" fmla="*/ 5136240 w 11706446"/>
              <a:gd name="connsiteY38" fmla="*/ 6439872 h 6439872"/>
              <a:gd name="connsiteX39" fmla="*/ 4347558 w 11706446"/>
              <a:gd name="connsiteY39" fmla="*/ 6439872 h 6439872"/>
              <a:gd name="connsiteX40" fmla="*/ 4036865 w 11706446"/>
              <a:gd name="connsiteY40" fmla="*/ 6439872 h 6439872"/>
              <a:gd name="connsiteX41" fmla="*/ 3534976 w 11706446"/>
              <a:gd name="connsiteY41" fmla="*/ 6439872 h 6439872"/>
              <a:gd name="connsiteX42" fmla="*/ 3224284 w 11706446"/>
              <a:gd name="connsiteY42" fmla="*/ 6439872 h 6439872"/>
              <a:gd name="connsiteX43" fmla="*/ 2435602 w 11706446"/>
              <a:gd name="connsiteY43" fmla="*/ 6439872 h 6439872"/>
              <a:gd name="connsiteX44" fmla="*/ 1838115 w 11706446"/>
              <a:gd name="connsiteY44" fmla="*/ 6439872 h 6439872"/>
              <a:gd name="connsiteX45" fmla="*/ 1073333 w 11706446"/>
              <a:gd name="connsiteY45" fmla="*/ 6439872 h 6439872"/>
              <a:gd name="connsiteX46" fmla="*/ 0 w 11706446"/>
              <a:gd name="connsiteY46" fmla="*/ 5366539 h 6439872"/>
              <a:gd name="connsiteX47" fmla="*/ 0 w 11706446"/>
              <a:gd name="connsiteY47" fmla="*/ 4744024 h 6439872"/>
              <a:gd name="connsiteX48" fmla="*/ 0 w 11706446"/>
              <a:gd name="connsiteY48" fmla="*/ 4293238 h 6439872"/>
              <a:gd name="connsiteX49" fmla="*/ 0 w 11706446"/>
              <a:gd name="connsiteY49" fmla="*/ 3670723 h 6439872"/>
              <a:gd name="connsiteX50" fmla="*/ 0 w 11706446"/>
              <a:gd name="connsiteY50" fmla="*/ 3134072 h 6439872"/>
              <a:gd name="connsiteX51" fmla="*/ 0 w 11706446"/>
              <a:gd name="connsiteY51" fmla="*/ 2683285 h 6439872"/>
              <a:gd name="connsiteX52" fmla="*/ 0 w 11706446"/>
              <a:gd name="connsiteY52" fmla="*/ 2146635 h 6439872"/>
              <a:gd name="connsiteX53" fmla="*/ 0 w 11706446"/>
              <a:gd name="connsiteY53" fmla="*/ 1567052 h 6439872"/>
              <a:gd name="connsiteX54" fmla="*/ 0 w 11706446"/>
              <a:gd name="connsiteY54" fmla="*/ 1073333 h 6439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1706446" h="6439872" fill="none" extrusionOk="0">
                <a:moveTo>
                  <a:pt x="0" y="1073333"/>
                </a:moveTo>
                <a:cubicBezTo>
                  <a:pt x="-3548" y="398760"/>
                  <a:pt x="432638" y="115457"/>
                  <a:pt x="1073333" y="0"/>
                </a:cubicBezTo>
                <a:cubicBezTo>
                  <a:pt x="1431569" y="-39656"/>
                  <a:pt x="1487181" y="54927"/>
                  <a:pt x="1862015" y="0"/>
                </a:cubicBezTo>
                <a:cubicBezTo>
                  <a:pt x="2236849" y="-54927"/>
                  <a:pt x="2261006" y="42124"/>
                  <a:pt x="2459501" y="0"/>
                </a:cubicBezTo>
                <a:cubicBezTo>
                  <a:pt x="2657996" y="-42124"/>
                  <a:pt x="2688581" y="12082"/>
                  <a:pt x="2770194" y="0"/>
                </a:cubicBezTo>
                <a:cubicBezTo>
                  <a:pt x="2851807" y="-12082"/>
                  <a:pt x="2970695" y="18136"/>
                  <a:pt x="3080887" y="0"/>
                </a:cubicBezTo>
                <a:cubicBezTo>
                  <a:pt x="3191079" y="-18136"/>
                  <a:pt x="3478757" y="53752"/>
                  <a:pt x="3869569" y="0"/>
                </a:cubicBezTo>
                <a:cubicBezTo>
                  <a:pt x="4260381" y="-53752"/>
                  <a:pt x="4472997" y="5584"/>
                  <a:pt x="4658251" y="0"/>
                </a:cubicBezTo>
                <a:cubicBezTo>
                  <a:pt x="4843505" y="-5584"/>
                  <a:pt x="4895233" y="29275"/>
                  <a:pt x="4968943" y="0"/>
                </a:cubicBezTo>
                <a:cubicBezTo>
                  <a:pt x="5042653" y="-29275"/>
                  <a:pt x="5372626" y="1170"/>
                  <a:pt x="5757625" y="0"/>
                </a:cubicBezTo>
                <a:cubicBezTo>
                  <a:pt x="6142624" y="-1170"/>
                  <a:pt x="6142156" y="53480"/>
                  <a:pt x="6259514" y="0"/>
                </a:cubicBezTo>
                <a:cubicBezTo>
                  <a:pt x="6376872" y="-53480"/>
                  <a:pt x="6777545" y="62889"/>
                  <a:pt x="6952598" y="0"/>
                </a:cubicBezTo>
                <a:cubicBezTo>
                  <a:pt x="7127651" y="-62889"/>
                  <a:pt x="7198005" y="22713"/>
                  <a:pt x="7263291" y="0"/>
                </a:cubicBezTo>
                <a:cubicBezTo>
                  <a:pt x="7328577" y="-22713"/>
                  <a:pt x="7753018" y="12583"/>
                  <a:pt x="7956375" y="0"/>
                </a:cubicBezTo>
                <a:cubicBezTo>
                  <a:pt x="8159732" y="-12583"/>
                  <a:pt x="8274728" y="46553"/>
                  <a:pt x="8458263" y="0"/>
                </a:cubicBezTo>
                <a:cubicBezTo>
                  <a:pt x="8641798" y="-46553"/>
                  <a:pt x="8743696" y="4816"/>
                  <a:pt x="8864554" y="0"/>
                </a:cubicBezTo>
                <a:cubicBezTo>
                  <a:pt x="8985412" y="-4816"/>
                  <a:pt x="9162490" y="36870"/>
                  <a:pt x="9270844" y="0"/>
                </a:cubicBezTo>
                <a:cubicBezTo>
                  <a:pt x="9379198" y="-36870"/>
                  <a:pt x="9797529" y="34998"/>
                  <a:pt x="10059526" y="0"/>
                </a:cubicBezTo>
                <a:cubicBezTo>
                  <a:pt x="10321523" y="-34998"/>
                  <a:pt x="10493277" y="31667"/>
                  <a:pt x="10633113" y="0"/>
                </a:cubicBezTo>
                <a:cubicBezTo>
                  <a:pt x="11090111" y="-35203"/>
                  <a:pt x="11765345" y="559176"/>
                  <a:pt x="11706446" y="1073333"/>
                </a:cubicBezTo>
                <a:cubicBezTo>
                  <a:pt x="11736177" y="1263446"/>
                  <a:pt x="11686014" y="1463966"/>
                  <a:pt x="11706446" y="1695848"/>
                </a:cubicBezTo>
                <a:cubicBezTo>
                  <a:pt x="11726878" y="1927731"/>
                  <a:pt x="11703723" y="2052058"/>
                  <a:pt x="11706446" y="2146635"/>
                </a:cubicBezTo>
                <a:cubicBezTo>
                  <a:pt x="11709169" y="2241212"/>
                  <a:pt x="11691689" y="2465123"/>
                  <a:pt x="11706446" y="2597421"/>
                </a:cubicBezTo>
                <a:cubicBezTo>
                  <a:pt x="11721203" y="2729719"/>
                  <a:pt x="11686266" y="2854781"/>
                  <a:pt x="11706446" y="3091140"/>
                </a:cubicBezTo>
                <a:cubicBezTo>
                  <a:pt x="11726626" y="3327499"/>
                  <a:pt x="11701698" y="3331977"/>
                  <a:pt x="11706446" y="3498994"/>
                </a:cubicBezTo>
                <a:cubicBezTo>
                  <a:pt x="11711194" y="3666011"/>
                  <a:pt x="11651284" y="3860236"/>
                  <a:pt x="11706446" y="4078577"/>
                </a:cubicBezTo>
                <a:cubicBezTo>
                  <a:pt x="11761608" y="4296918"/>
                  <a:pt x="11667334" y="4372315"/>
                  <a:pt x="11706446" y="4572296"/>
                </a:cubicBezTo>
                <a:cubicBezTo>
                  <a:pt x="11745558" y="4772277"/>
                  <a:pt x="11696406" y="5155543"/>
                  <a:pt x="11706446" y="5366539"/>
                </a:cubicBezTo>
                <a:cubicBezTo>
                  <a:pt x="11635917" y="5934450"/>
                  <a:pt x="11274914" y="6421683"/>
                  <a:pt x="10633113" y="6439872"/>
                </a:cubicBezTo>
                <a:cubicBezTo>
                  <a:pt x="10512314" y="6440357"/>
                  <a:pt x="10286589" y="6416027"/>
                  <a:pt x="10131225" y="6439872"/>
                </a:cubicBezTo>
                <a:cubicBezTo>
                  <a:pt x="9975861" y="6463717"/>
                  <a:pt x="9860417" y="6405499"/>
                  <a:pt x="9724934" y="6439872"/>
                </a:cubicBezTo>
                <a:cubicBezTo>
                  <a:pt x="9589451" y="6474245"/>
                  <a:pt x="9432566" y="6381658"/>
                  <a:pt x="9223045" y="6439872"/>
                </a:cubicBezTo>
                <a:cubicBezTo>
                  <a:pt x="9013524" y="6498086"/>
                  <a:pt x="8989437" y="6417032"/>
                  <a:pt x="8816755" y="6439872"/>
                </a:cubicBezTo>
                <a:cubicBezTo>
                  <a:pt x="8644073" y="6462712"/>
                  <a:pt x="8460444" y="6378045"/>
                  <a:pt x="8123671" y="6439872"/>
                </a:cubicBezTo>
                <a:cubicBezTo>
                  <a:pt x="7786898" y="6501699"/>
                  <a:pt x="7553665" y="6426432"/>
                  <a:pt x="7334989" y="6439872"/>
                </a:cubicBezTo>
                <a:cubicBezTo>
                  <a:pt x="7116313" y="6453312"/>
                  <a:pt x="7098813" y="6429275"/>
                  <a:pt x="7024296" y="6439872"/>
                </a:cubicBezTo>
                <a:cubicBezTo>
                  <a:pt x="6949779" y="6450469"/>
                  <a:pt x="6786078" y="6430085"/>
                  <a:pt x="6713603" y="6439872"/>
                </a:cubicBezTo>
                <a:cubicBezTo>
                  <a:pt x="6641128" y="6449659"/>
                  <a:pt x="6144009" y="6390975"/>
                  <a:pt x="5924921" y="6439872"/>
                </a:cubicBezTo>
                <a:cubicBezTo>
                  <a:pt x="5705833" y="6488769"/>
                  <a:pt x="5348954" y="6345929"/>
                  <a:pt x="5136240" y="6439872"/>
                </a:cubicBezTo>
                <a:cubicBezTo>
                  <a:pt x="4923526" y="6533815"/>
                  <a:pt x="4737539" y="6415534"/>
                  <a:pt x="4347558" y="6439872"/>
                </a:cubicBezTo>
                <a:cubicBezTo>
                  <a:pt x="3957577" y="6464210"/>
                  <a:pt x="4112011" y="6429866"/>
                  <a:pt x="4036865" y="6439872"/>
                </a:cubicBezTo>
                <a:cubicBezTo>
                  <a:pt x="3961719" y="6449878"/>
                  <a:pt x="3698279" y="6432488"/>
                  <a:pt x="3534976" y="6439872"/>
                </a:cubicBezTo>
                <a:cubicBezTo>
                  <a:pt x="3371673" y="6447256"/>
                  <a:pt x="3326395" y="6418193"/>
                  <a:pt x="3224284" y="6439872"/>
                </a:cubicBezTo>
                <a:cubicBezTo>
                  <a:pt x="3122173" y="6461551"/>
                  <a:pt x="2601022" y="6381290"/>
                  <a:pt x="2435602" y="6439872"/>
                </a:cubicBezTo>
                <a:cubicBezTo>
                  <a:pt x="2270182" y="6498454"/>
                  <a:pt x="2000204" y="6373100"/>
                  <a:pt x="1838115" y="6439872"/>
                </a:cubicBezTo>
                <a:cubicBezTo>
                  <a:pt x="1676026" y="6506644"/>
                  <a:pt x="1261921" y="6420321"/>
                  <a:pt x="1073333" y="6439872"/>
                </a:cubicBezTo>
                <a:cubicBezTo>
                  <a:pt x="455605" y="6430727"/>
                  <a:pt x="85627" y="6024607"/>
                  <a:pt x="0" y="5366539"/>
                </a:cubicBezTo>
                <a:cubicBezTo>
                  <a:pt x="-22145" y="5134309"/>
                  <a:pt x="71745" y="4911168"/>
                  <a:pt x="0" y="4744024"/>
                </a:cubicBezTo>
                <a:cubicBezTo>
                  <a:pt x="-71745" y="4576880"/>
                  <a:pt x="53032" y="4510428"/>
                  <a:pt x="0" y="4293238"/>
                </a:cubicBezTo>
                <a:cubicBezTo>
                  <a:pt x="-53032" y="4076048"/>
                  <a:pt x="2452" y="3937061"/>
                  <a:pt x="0" y="3670723"/>
                </a:cubicBezTo>
                <a:cubicBezTo>
                  <a:pt x="-2452" y="3404386"/>
                  <a:pt x="53646" y="3323292"/>
                  <a:pt x="0" y="3134072"/>
                </a:cubicBezTo>
                <a:cubicBezTo>
                  <a:pt x="-53646" y="2944852"/>
                  <a:pt x="4865" y="2845929"/>
                  <a:pt x="0" y="2683285"/>
                </a:cubicBezTo>
                <a:cubicBezTo>
                  <a:pt x="-4865" y="2520641"/>
                  <a:pt x="62580" y="2280083"/>
                  <a:pt x="0" y="2146635"/>
                </a:cubicBezTo>
                <a:cubicBezTo>
                  <a:pt x="-62580" y="2013187"/>
                  <a:pt x="49423" y="1803818"/>
                  <a:pt x="0" y="1567052"/>
                </a:cubicBezTo>
                <a:cubicBezTo>
                  <a:pt x="-49423" y="1330286"/>
                  <a:pt x="37097" y="1197663"/>
                  <a:pt x="0" y="1073333"/>
                </a:cubicBezTo>
                <a:close/>
              </a:path>
              <a:path w="11706446" h="6439872" stroke="0" extrusionOk="0">
                <a:moveTo>
                  <a:pt x="0" y="1073333"/>
                </a:moveTo>
                <a:cubicBezTo>
                  <a:pt x="-77504" y="546591"/>
                  <a:pt x="493315" y="-27533"/>
                  <a:pt x="1073333" y="0"/>
                </a:cubicBezTo>
                <a:cubicBezTo>
                  <a:pt x="1187781" y="-24072"/>
                  <a:pt x="1307603" y="6156"/>
                  <a:pt x="1384026" y="0"/>
                </a:cubicBezTo>
                <a:cubicBezTo>
                  <a:pt x="1460449" y="-6156"/>
                  <a:pt x="1799455" y="44272"/>
                  <a:pt x="2172708" y="0"/>
                </a:cubicBezTo>
                <a:cubicBezTo>
                  <a:pt x="2545961" y="-44272"/>
                  <a:pt x="2475783" y="42388"/>
                  <a:pt x="2578998" y="0"/>
                </a:cubicBezTo>
                <a:cubicBezTo>
                  <a:pt x="2682213" y="-42388"/>
                  <a:pt x="2925749" y="47334"/>
                  <a:pt x="3272082" y="0"/>
                </a:cubicBezTo>
                <a:cubicBezTo>
                  <a:pt x="3618415" y="-47334"/>
                  <a:pt x="3584224" y="41418"/>
                  <a:pt x="3773971" y="0"/>
                </a:cubicBezTo>
                <a:cubicBezTo>
                  <a:pt x="3963718" y="-41418"/>
                  <a:pt x="4061715" y="37294"/>
                  <a:pt x="4180261" y="0"/>
                </a:cubicBezTo>
                <a:cubicBezTo>
                  <a:pt x="4298807" y="-37294"/>
                  <a:pt x="4622282" y="25145"/>
                  <a:pt x="4873346" y="0"/>
                </a:cubicBezTo>
                <a:cubicBezTo>
                  <a:pt x="5124410" y="-25145"/>
                  <a:pt x="5064059" y="21494"/>
                  <a:pt x="5184038" y="0"/>
                </a:cubicBezTo>
                <a:cubicBezTo>
                  <a:pt x="5304017" y="-21494"/>
                  <a:pt x="5569555" y="57116"/>
                  <a:pt x="5781525" y="0"/>
                </a:cubicBezTo>
                <a:cubicBezTo>
                  <a:pt x="5993495" y="-57116"/>
                  <a:pt x="5990301" y="33589"/>
                  <a:pt x="6092217" y="0"/>
                </a:cubicBezTo>
                <a:cubicBezTo>
                  <a:pt x="6194133" y="-33589"/>
                  <a:pt x="6364257" y="18382"/>
                  <a:pt x="6498508" y="0"/>
                </a:cubicBezTo>
                <a:cubicBezTo>
                  <a:pt x="6632759" y="-18382"/>
                  <a:pt x="6936010" y="32393"/>
                  <a:pt x="7287190" y="0"/>
                </a:cubicBezTo>
                <a:cubicBezTo>
                  <a:pt x="7638370" y="-32393"/>
                  <a:pt x="7719695" y="79774"/>
                  <a:pt x="7980274" y="0"/>
                </a:cubicBezTo>
                <a:cubicBezTo>
                  <a:pt x="8240853" y="-79774"/>
                  <a:pt x="8244880" y="11898"/>
                  <a:pt x="8386565" y="0"/>
                </a:cubicBezTo>
                <a:cubicBezTo>
                  <a:pt x="8528250" y="-11898"/>
                  <a:pt x="8769955" y="10134"/>
                  <a:pt x="8984051" y="0"/>
                </a:cubicBezTo>
                <a:cubicBezTo>
                  <a:pt x="9198147" y="-10134"/>
                  <a:pt x="9374530" y="58421"/>
                  <a:pt x="9485939" y="0"/>
                </a:cubicBezTo>
                <a:cubicBezTo>
                  <a:pt x="9597348" y="-58421"/>
                  <a:pt x="9722802" y="30266"/>
                  <a:pt x="9892230" y="0"/>
                </a:cubicBezTo>
                <a:cubicBezTo>
                  <a:pt x="10061658" y="-30266"/>
                  <a:pt x="10457419" y="29290"/>
                  <a:pt x="10633113" y="0"/>
                </a:cubicBezTo>
                <a:cubicBezTo>
                  <a:pt x="11262638" y="11812"/>
                  <a:pt x="11607057" y="343358"/>
                  <a:pt x="11706446" y="1073333"/>
                </a:cubicBezTo>
                <a:cubicBezTo>
                  <a:pt x="11776970" y="1362026"/>
                  <a:pt x="11696029" y="1461584"/>
                  <a:pt x="11706446" y="1695848"/>
                </a:cubicBezTo>
                <a:cubicBezTo>
                  <a:pt x="11716863" y="1930112"/>
                  <a:pt x="11679005" y="2005580"/>
                  <a:pt x="11706446" y="2103702"/>
                </a:cubicBezTo>
                <a:cubicBezTo>
                  <a:pt x="11733887" y="2201824"/>
                  <a:pt x="11689967" y="2358163"/>
                  <a:pt x="11706446" y="2511557"/>
                </a:cubicBezTo>
                <a:cubicBezTo>
                  <a:pt x="11722925" y="2664952"/>
                  <a:pt x="11645301" y="2797219"/>
                  <a:pt x="11706446" y="3048208"/>
                </a:cubicBezTo>
                <a:cubicBezTo>
                  <a:pt x="11767591" y="3299197"/>
                  <a:pt x="11661410" y="3451796"/>
                  <a:pt x="11706446" y="3670723"/>
                </a:cubicBezTo>
                <a:cubicBezTo>
                  <a:pt x="11751482" y="3889651"/>
                  <a:pt x="11659215" y="3981449"/>
                  <a:pt x="11706446" y="4164441"/>
                </a:cubicBezTo>
                <a:cubicBezTo>
                  <a:pt x="11753677" y="4347433"/>
                  <a:pt x="11661585" y="4444038"/>
                  <a:pt x="11706446" y="4572296"/>
                </a:cubicBezTo>
                <a:cubicBezTo>
                  <a:pt x="11751307" y="4700555"/>
                  <a:pt x="11642749" y="5137076"/>
                  <a:pt x="11706446" y="5366539"/>
                </a:cubicBezTo>
                <a:cubicBezTo>
                  <a:pt x="11676889" y="5950977"/>
                  <a:pt x="11210366" y="6471347"/>
                  <a:pt x="10633113" y="6439872"/>
                </a:cubicBezTo>
                <a:cubicBezTo>
                  <a:pt x="10313437" y="6507181"/>
                  <a:pt x="10056433" y="6408920"/>
                  <a:pt x="9844431" y="6439872"/>
                </a:cubicBezTo>
                <a:cubicBezTo>
                  <a:pt x="9632429" y="6470824"/>
                  <a:pt x="9384607" y="6427956"/>
                  <a:pt x="9151347" y="6439872"/>
                </a:cubicBezTo>
                <a:cubicBezTo>
                  <a:pt x="8918087" y="6451788"/>
                  <a:pt x="8706641" y="6383487"/>
                  <a:pt x="8362665" y="6439872"/>
                </a:cubicBezTo>
                <a:cubicBezTo>
                  <a:pt x="8018689" y="6496257"/>
                  <a:pt x="7956829" y="6430700"/>
                  <a:pt x="7669581" y="6439872"/>
                </a:cubicBezTo>
                <a:cubicBezTo>
                  <a:pt x="7382333" y="6449044"/>
                  <a:pt x="7332527" y="6387897"/>
                  <a:pt x="7072095" y="6439872"/>
                </a:cubicBezTo>
                <a:cubicBezTo>
                  <a:pt x="6811663" y="6491847"/>
                  <a:pt x="6792815" y="6418063"/>
                  <a:pt x="6665804" y="6439872"/>
                </a:cubicBezTo>
                <a:cubicBezTo>
                  <a:pt x="6538793" y="6461681"/>
                  <a:pt x="6355509" y="6427451"/>
                  <a:pt x="6163916" y="6439872"/>
                </a:cubicBezTo>
                <a:cubicBezTo>
                  <a:pt x="5972323" y="6452293"/>
                  <a:pt x="5776015" y="6395610"/>
                  <a:pt x="5662027" y="6439872"/>
                </a:cubicBezTo>
                <a:cubicBezTo>
                  <a:pt x="5548039" y="6484134"/>
                  <a:pt x="5423337" y="6415481"/>
                  <a:pt x="5351335" y="6439872"/>
                </a:cubicBezTo>
                <a:cubicBezTo>
                  <a:pt x="5279333" y="6464263"/>
                  <a:pt x="5124217" y="6424287"/>
                  <a:pt x="5040642" y="6439872"/>
                </a:cubicBezTo>
                <a:cubicBezTo>
                  <a:pt x="4957067" y="6455457"/>
                  <a:pt x="4817767" y="6434064"/>
                  <a:pt x="4729949" y="6439872"/>
                </a:cubicBezTo>
                <a:cubicBezTo>
                  <a:pt x="4642131" y="6445680"/>
                  <a:pt x="4332814" y="6369508"/>
                  <a:pt x="4036865" y="6439872"/>
                </a:cubicBezTo>
                <a:cubicBezTo>
                  <a:pt x="3740916" y="6510236"/>
                  <a:pt x="3674195" y="6379290"/>
                  <a:pt x="3343781" y="6439872"/>
                </a:cubicBezTo>
                <a:cubicBezTo>
                  <a:pt x="3013367" y="6500454"/>
                  <a:pt x="2868670" y="6392820"/>
                  <a:pt x="2746295" y="6439872"/>
                </a:cubicBezTo>
                <a:cubicBezTo>
                  <a:pt x="2623920" y="6486924"/>
                  <a:pt x="2321436" y="6435331"/>
                  <a:pt x="2053210" y="6439872"/>
                </a:cubicBezTo>
                <a:cubicBezTo>
                  <a:pt x="1784985" y="6444413"/>
                  <a:pt x="1518447" y="6372143"/>
                  <a:pt x="1073333" y="6439872"/>
                </a:cubicBezTo>
                <a:cubicBezTo>
                  <a:pt x="432069" y="6329103"/>
                  <a:pt x="-61061" y="5997789"/>
                  <a:pt x="0" y="5366539"/>
                </a:cubicBezTo>
                <a:cubicBezTo>
                  <a:pt x="-24567" y="5127147"/>
                  <a:pt x="7796" y="4908579"/>
                  <a:pt x="0" y="4786956"/>
                </a:cubicBezTo>
                <a:cubicBezTo>
                  <a:pt x="-7796" y="4665333"/>
                  <a:pt x="57247" y="4385877"/>
                  <a:pt x="0" y="4207373"/>
                </a:cubicBezTo>
                <a:cubicBezTo>
                  <a:pt x="-57247" y="4028869"/>
                  <a:pt x="60059" y="3861665"/>
                  <a:pt x="0" y="3627791"/>
                </a:cubicBezTo>
                <a:cubicBezTo>
                  <a:pt x="-60059" y="3393917"/>
                  <a:pt x="35129" y="3332078"/>
                  <a:pt x="0" y="3177004"/>
                </a:cubicBezTo>
                <a:cubicBezTo>
                  <a:pt x="-35129" y="3021930"/>
                  <a:pt x="8546" y="2772917"/>
                  <a:pt x="0" y="2640353"/>
                </a:cubicBezTo>
                <a:cubicBezTo>
                  <a:pt x="-8546" y="2507789"/>
                  <a:pt x="64028" y="2362365"/>
                  <a:pt x="0" y="2103702"/>
                </a:cubicBezTo>
                <a:cubicBezTo>
                  <a:pt x="-64028" y="1845039"/>
                  <a:pt x="118873" y="1442517"/>
                  <a:pt x="0" y="1073333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521381914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4" name="Imagen 3" descr="Código QR&#10;&#10;Descripción generada automáticamente">
            <a:extLst>
              <a:ext uri="{FF2B5EF4-FFF2-40B4-BE49-F238E27FC236}">
                <a16:creationId xmlns:a16="http://schemas.microsoft.com/office/drawing/2014/main" id="{392578EE-E39A-4BD2-BB98-B80C1F1BEA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959" y="2904350"/>
            <a:ext cx="3524250" cy="3524250"/>
          </a:xfrm>
          <a:prstGeom prst="rect">
            <a:avLst/>
          </a:prstGeom>
        </p:spPr>
      </p:pic>
      <p:pic>
        <p:nvPicPr>
          <p:cNvPr id="6" name="Imagen 5" descr="Dibujo en blanco y negro&#10;&#10;Descripción generada automáticamente con confianza baja">
            <a:hlinkClick r:id="rId3"/>
            <a:extLst>
              <a:ext uri="{FF2B5EF4-FFF2-40B4-BE49-F238E27FC236}">
                <a16:creationId xmlns:a16="http://schemas.microsoft.com/office/drawing/2014/main" id="{7C2BF9CB-2763-4BB5-A2BC-911CA167D2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667" b="92667" l="9496" r="89911">
                        <a14:foregroundMark x1="39763" y1="32667" x2="39763" y2="32667"/>
                        <a14:foregroundMark x1="40356" y1="25333" x2="40356" y2="25333"/>
                        <a14:foregroundMark x1="37389" y1="19333" x2="37389" y2="19333"/>
                        <a14:foregroundMark x1="34718" y1="23333" x2="34718" y2="23333"/>
                        <a14:foregroundMark x1="34125" y1="31333" x2="34125" y2="31333"/>
                        <a14:foregroundMark x1="33531" y1="40000" x2="33531" y2="40000"/>
                        <a14:foregroundMark x1="35608" y1="48000" x2="35608" y2="48000"/>
                        <a14:foregroundMark x1="38279" y1="48667" x2="38279" y2="48667"/>
                        <a14:foregroundMark x1="37982" y1="14000" x2="37982" y2="14000"/>
                        <a14:foregroundMark x1="41543" y1="7333" x2="41543" y2="7333"/>
                        <a14:foregroundMark x1="44807" y1="10000" x2="44807" y2="10000"/>
                        <a14:foregroundMark x1="65875" y1="27333" x2="65875" y2="27333"/>
                        <a14:foregroundMark x1="52522" y1="53333" x2="52522" y2="53333"/>
                        <a14:foregroundMark x1="48368" y1="62000" x2="48368" y2="62000"/>
                        <a14:foregroundMark x1="47181" y1="88000" x2="47181" y2="88000"/>
                        <a14:foregroundMark x1="43027" y1="92667" x2="43027" y2="92667"/>
                        <a14:foregroundMark x1="32641" y1="32000" x2="32641" y2="32000"/>
                        <a14:foregroundMark x1="52522" y1="10667" x2="52522" y2="10667"/>
                        <a14:foregroundMark x1="43027" y1="2667" x2="43027" y2="2667"/>
                        <a14:foregroundMark x1="56083" y1="92667" x2="56083" y2="92667"/>
                        <a14:foregroundMark x1="59644" y1="87333" x2="59644" y2="87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651" y="3895283"/>
            <a:ext cx="5204556" cy="231656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F9612321-9511-46B1-9C06-996D88B783FA}"/>
              </a:ext>
            </a:extLst>
          </p:cNvPr>
          <p:cNvSpPr txBox="1"/>
          <p:nvPr/>
        </p:nvSpPr>
        <p:spPr>
          <a:xfrm>
            <a:off x="1210339" y="379277"/>
            <a:ext cx="97713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solidFill>
                  <a:srgbClr val="45749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Si aún tienes dificultades para diferenciar las homotecias según el valor de su razón, puedes escanear el siguiente código QR o mantén presionado ctrl y clic en el Snoopy para ingresar a una página en la que hay un apartado que dice “pruébalo tú mismo”, puedes cambiar el valor de la razón y el centro de la homotecia. </a:t>
            </a:r>
            <a:endParaRPr lang="es-CL" sz="2400" dirty="0">
              <a:solidFill>
                <a:srgbClr val="45749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51533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14F4F819-8F06-4837-B3BC-DE5B36345E67}"/>
              </a:ext>
            </a:extLst>
          </p:cNvPr>
          <p:cNvSpPr/>
          <p:nvPr/>
        </p:nvSpPr>
        <p:spPr>
          <a:xfrm>
            <a:off x="0" y="1424763"/>
            <a:ext cx="12192000" cy="4933507"/>
          </a:xfrm>
          <a:prstGeom prst="rect">
            <a:avLst/>
          </a:prstGeom>
          <a:solidFill>
            <a:srgbClr val="FEF3F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rgbClr val="FEF3F4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F608C50D-1528-49AE-933F-0AD58211F59A}"/>
              </a:ext>
            </a:extLst>
          </p:cNvPr>
          <p:cNvSpPr/>
          <p:nvPr/>
        </p:nvSpPr>
        <p:spPr>
          <a:xfrm>
            <a:off x="0" y="425302"/>
            <a:ext cx="12192000" cy="797442"/>
          </a:xfrm>
          <a:prstGeom prst="rect">
            <a:avLst/>
          </a:prstGeom>
          <a:solidFill>
            <a:srgbClr val="FEF3F4"/>
          </a:solidFill>
          <a:ln>
            <a:solidFill>
              <a:srgbClr val="FEF3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" name="Imagen 6" descr="Una caricatura de una persona&#10;&#10;Descripción generada automáticamente con confianza media">
            <a:extLst>
              <a:ext uri="{FF2B5EF4-FFF2-40B4-BE49-F238E27FC236}">
                <a16:creationId xmlns:a16="http://schemas.microsoft.com/office/drawing/2014/main" id="{42E580D4-3901-430D-BEFD-19DF3F2398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551121" y="3880883"/>
            <a:ext cx="3368749" cy="3368749"/>
          </a:xfrm>
          <a:prstGeom prst="rect">
            <a:avLst/>
          </a:prstGeom>
        </p:spPr>
      </p:pic>
      <p:sp>
        <p:nvSpPr>
          <p:cNvPr id="8" name="Marco 7">
            <a:extLst>
              <a:ext uri="{FF2B5EF4-FFF2-40B4-BE49-F238E27FC236}">
                <a16:creationId xmlns:a16="http://schemas.microsoft.com/office/drawing/2014/main" id="{308093C5-08DB-4F85-A3AE-126F1119CD51}"/>
              </a:ext>
            </a:extLst>
          </p:cNvPr>
          <p:cNvSpPr/>
          <p:nvPr/>
        </p:nvSpPr>
        <p:spPr>
          <a:xfrm>
            <a:off x="0" y="414670"/>
            <a:ext cx="12192000" cy="818707"/>
          </a:xfrm>
          <a:prstGeom prst="frame">
            <a:avLst/>
          </a:prstGeom>
          <a:solidFill>
            <a:srgbClr val="457490"/>
          </a:solidFill>
          <a:ln>
            <a:solidFill>
              <a:srgbClr val="457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BECCEC0-30CA-44F5-B9D3-5214B285A689}"/>
              </a:ext>
            </a:extLst>
          </p:cNvPr>
          <p:cNvSpPr txBox="1"/>
          <p:nvPr/>
        </p:nvSpPr>
        <p:spPr>
          <a:xfrm>
            <a:off x="1133253" y="362358"/>
            <a:ext cx="9643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>
                <a:solidFill>
                  <a:srgbClr val="EAD0D3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Indicaciones para el docente</a:t>
            </a:r>
            <a:endParaRPr lang="es-CL" sz="4800" b="1" dirty="0">
              <a:solidFill>
                <a:srgbClr val="EAD0D3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7CBCC1F-EEF5-428B-958B-03ECBEF709A7}"/>
              </a:ext>
            </a:extLst>
          </p:cNvPr>
          <p:cNvSpPr txBox="1"/>
          <p:nvPr/>
        </p:nvSpPr>
        <p:spPr>
          <a:xfrm>
            <a:off x="1166036" y="392553"/>
            <a:ext cx="9643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>
                <a:solidFill>
                  <a:srgbClr val="45749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Indicaciones para el docente</a:t>
            </a:r>
            <a:endParaRPr lang="es-CL" sz="4800" b="1" dirty="0">
              <a:solidFill>
                <a:srgbClr val="45749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8DBE7E1-5DCD-4C83-A0D6-4B69C6FCF3F3}"/>
              </a:ext>
            </a:extLst>
          </p:cNvPr>
          <p:cNvSpPr txBox="1"/>
          <p:nvPr/>
        </p:nvSpPr>
        <p:spPr>
          <a:xfrm>
            <a:off x="255181" y="1669312"/>
            <a:ext cx="117170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solidFill>
                  <a:srgbClr val="457490"/>
                </a:solidFill>
              </a:rPr>
              <a:t>Para esta actividad se debe considerar que si se lleva a cabo en modalidad online, la aplicación que se utilice para la reunión, tenga la opción para dejar que los demás participantes escriban en la pantalla, ya que está orientada a la participación de los estudiante, en la pregunta uno se busca que observen a partir de sus construcciones que en ese caso de homotecia las rectas coinciden en un centro y que pueden ser dos tipos de homotecia dependiendo de qué figura consideren inicial. </a:t>
            </a:r>
            <a:endParaRPr lang="es-CL" sz="2400" dirty="0">
              <a:solidFill>
                <a:srgbClr val="457490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7E6BBEA-2190-460A-AA57-68C5E97C6227}"/>
              </a:ext>
            </a:extLst>
          </p:cNvPr>
          <p:cNvSpPr txBox="1"/>
          <p:nvPr/>
        </p:nvSpPr>
        <p:spPr>
          <a:xfrm>
            <a:off x="3540642" y="4086516"/>
            <a:ext cx="84316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solidFill>
                  <a:srgbClr val="457490"/>
                </a:solidFill>
              </a:rPr>
              <a:t>Para la actividad dos, también se le puede solicitar a un alumno que colabore dibujando la situación y realizando los cálculos correspondientes en el editor de ecuaciones, y por ultimo se busca que enlacen los conceptos descritos.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35515860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450</Words>
  <Application>Microsoft Office PowerPoint</Application>
  <PresentationFormat>Panorámica</PresentationFormat>
  <Paragraphs>34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Cavolini</vt:lpstr>
      <vt:lpstr>olivier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Paloma Nicole Calderon Ruiz</dc:creator>
  <cp:lastModifiedBy>Paloma Nicole Calderon Ruiz</cp:lastModifiedBy>
  <cp:revision>23</cp:revision>
  <dcterms:created xsi:type="dcterms:W3CDTF">2021-04-19T22:27:50Z</dcterms:created>
  <dcterms:modified xsi:type="dcterms:W3CDTF">2021-05-03T16:42:06Z</dcterms:modified>
</cp:coreProperties>
</file>