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43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2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3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7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77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52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76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92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60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16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2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4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91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7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705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1EB-1ABD-4708-8EC3-69D7D0DE9440}" type="datetimeFigureOut">
              <a:rPr lang="es-CO" smtClean="0"/>
              <a:t>26/10/2021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D1F9BA-D53E-40B7-83F3-9C1E3049BB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0B56-4DA7-4811-B1A2-6DEC6705E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78794"/>
            <a:ext cx="7766936" cy="1698201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DERIVADA TRIGONOMETRICAS</a:t>
            </a:r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9EAEE0-7398-4335-90B4-A0A3C9D6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10" y="3103809"/>
            <a:ext cx="6143222" cy="346441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B8CA13-6692-4ECD-BD54-65DA2C0D3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145981" cy="1096899"/>
          </a:xfrm>
        </p:spPr>
        <p:txBody>
          <a:bodyPr/>
          <a:lstStyle/>
          <a:p>
            <a:r>
              <a:rPr lang="es-ES" dirty="0"/>
              <a:t>.</a:t>
            </a:r>
            <a:endParaRPr lang="es-CO" dirty="0"/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93F0F06-C097-4B9F-BA65-3669C29B7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746" y="582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83D5-8680-4132-8021-731FE380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2289" cy="5791200"/>
          </a:xfrm>
        </p:spPr>
        <p:txBody>
          <a:bodyPr>
            <a:normAutofit/>
          </a:bodyPr>
          <a:lstStyle/>
          <a:p>
            <a:r>
              <a:rPr lang="es-CO" sz="1600" dirty="0">
                <a:solidFill>
                  <a:schemeClr val="tx1"/>
                </a:solidFill>
              </a:rPr>
              <a:t>Formulas para derivar </a:t>
            </a:r>
            <a:r>
              <a:rPr lang="es-CO" sz="1600">
                <a:solidFill>
                  <a:schemeClr val="tx1"/>
                </a:solidFill>
              </a:rPr>
              <a:t>funciones trigonométricas: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Derivada de la función seno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Derivada de la función coseno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Derivada de la función tangente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A799DF-5576-4547-BA21-A461B8A2E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45" y="1928544"/>
            <a:ext cx="2222545" cy="4926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952438-65E5-4D37-8032-026EF8FE5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44" y="3505200"/>
            <a:ext cx="2132393" cy="3713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06B31D-EAEE-4335-BB32-9DC394236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20" y="4824145"/>
            <a:ext cx="2222544" cy="49268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CEF61EC-03F8-450D-841A-FA9A1DA39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1436" y="579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80B68-D1B0-4E60-9CDF-15DC2594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10321224" cy="5842715"/>
          </a:xfrm>
        </p:spPr>
        <p:txBody>
          <a:bodyPr>
            <a:normAutofit/>
          </a:bodyPr>
          <a:lstStyle/>
          <a:p>
            <a:r>
              <a:rPr lang="es-CO" sz="1600" dirty="0">
                <a:solidFill>
                  <a:schemeClr val="tx1"/>
                </a:solidFill>
              </a:rPr>
              <a:t>Derivada de la función cotangente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Derivada de la función secante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Derivada de la función cosecante</a:t>
            </a:r>
            <a:br>
              <a:rPr lang="es-CO" sz="1600" dirty="0">
                <a:solidFill>
                  <a:schemeClr val="tx1"/>
                </a:solidFill>
              </a:rPr>
            </a:br>
            <a:r>
              <a:rPr lang="es-CO" sz="1600" dirty="0">
                <a:solidFill>
                  <a:schemeClr val="tx1"/>
                </a:solidFill>
              </a:rPr>
              <a:t> </a:t>
            </a:r>
            <a:br>
              <a:rPr lang="es-CO" sz="1600" dirty="0">
                <a:solidFill>
                  <a:schemeClr val="tx1"/>
                </a:solidFill>
              </a:rPr>
            </a:br>
            <a:br>
              <a:rPr lang="es-CO" sz="1600" dirty="0">
                <a:solidFill>
                  <a:schemeClr val="tx1"/>
                </a:solidFill>
              </a:rPr>
            </a:b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76C244-4486-4955-9A17-8ECF2CBEF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735" y="1159165"/>
            <a:ext cx="2239985" cy="4506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6417DB-09E2-430E-B18F-FBDD28825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442" y="2688397"/>
            <a:ext cx="2631583" cy="4506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AA289B-BE87-4BEA-8D0A-87A31C7CB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61" y="4217629"/>
            <a:ext cx="2900632" cy="450694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CD7E744-F510-451A-B46A-1B5EB1F47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9866" y="584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C27C9-20AD-4B80-A9B2-DB36B7C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65922" cy="5469228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EJEMPLO: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1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                                                      2.</a:t>
            </a: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3.</a:t>
            </a: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273DEB-209B-42FD-A5F2-2220D0242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3" y="1289363"/>
            <a:ext cx="1807335" cy="346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FFBF0B-B6BF-483B-B36A-A16B0604D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34" y="1748240"/>
            <a:ext cx="1694243" cy="3462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13CAD1-1079-4DA6-A25B-F52EC251B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43" y="2292842"/>
            <a:ext cx="1694242" cy="3462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B54EE6-46DB-4B71-8FC8-59BBC2DEC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49" y="1170300"/>
            <a:ext cx="1581687" cy="3462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DA527E-A2B4-4685-9946-9C7781EFA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311" y="1664594"/>
            <a:ext cx="1993945" cy="3462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143980-7EE5-4134-8594-731E4ECC6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210" y="2205306"/>
            <a:ext cx="1993945" cy="3462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2F16A3-88CD-497E-B8BF-882A31FAD1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255" y="3125810"/>
            <a:ext cx="2633528" cy="34625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DABFAC3-4945-4E64-A802-42A7189FF8AB}"/>
              </a:ext>
            </a:extLst>
          </p:cNvPr>
          <p:cNvSpPr/>
          <p:nvPr/>
        </p:nvSpPr>
        <p:spPr>
          <a:xfrm>
            <a:off x="948743" y="3244334"/>
            <a:ext cx="744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En este ejemplo, partiremos de la formula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9FD4CD-FF12-458F-9428-49DBCEBFFF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833" y="4129288"/>
            <a:ext cx="2132127" cy="5762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F49007-A3D0-4B72-86BE-4373C3CC89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6837" y="4922306"/>
            <a:ext cx="2574098" cy="576261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BEF2A0-BC40-4481-8AB4-FB15119FB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33656" y="5774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24</Words>
  <Application>Microsoft Office PowerPoint</Application>
  <PresentationFormat>Panorámica</PresentationFormat>
  <Paragraphs>7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Trebuchet MS</vt:lpstr>
      <vt:lpstr>Wingdings 3</vt:lpstr>
      <vt:lpstr>Faceta</vt:lpstr>
      <vt:lpstr>DERIVADA TRIGONOMETRICAS</vt:lpstr>
      <vt:lpstr>Formulas para derivar funciones trigonométricas:    Derivada de la función seno        Derivada de la función coseno        Derivada de la función tangente       </vt:lpstr>
      <vt:lpstr>Derivada de la función cotangente        Derivada de la función secante        Derivada de la función cosecante    </vt:lpstr>
      <vt:lpstr>EJEMPLO: 1                                                       2.        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DERIVADA TRIGONOMETRICAS</dc:title>
  <dc:creator>Vanesa Ropero</dc:creator>
  <cp:lastModifiedBy>Vanesa Ropero</cp:lastModifiedBy>
  <cp:revision>6</cp:revision>
  <dcterms:created xsi:type="dcterms:W3CDTF">2021-10-26T06:28:39Z</dcterms:created>
  <dcterms:modified xsi:type="dcterms:W3CDTF">2021-10-26T15:12:32Z</dcterms:modified>
</cp:coreProperties>
</file>