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59E40-6A07-453E-9757-0F02E19BA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633602" cy="2372729"/>
          </a:xfrm>
        </p:spPr>
        <p:txBody>
          <a:bodyPr/>
          <a:lstStyle/>
          <a:p>
            <a:r>
              <a:rPr lang="es-ES" dirty="0"/>
              <a:t>Derivadas</a:t>
            </a:r>
            <a:br>
              <a:rPr lang="es-ES" dirty="0"/>
            </a:br>
            <a:r>
              <a:rPr lang="es-ES" dirty="0"/>
              <a:t>potenciales</a:t>
            </a:r>
            <a:endParaRPr lang="es-CO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66E02AE-A1FA-4931-BF4F-34A26BF361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2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3"/>
    </mc:Choice>
    <mc:Fallback>
      <p:transition spd="slow" advTm="2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0107C38-7F86-4F22-9F03-147C94D8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5" y="344557"/>
            <a:ext cx="10383078" cy="6122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COMO DERIVAR UNA POTENCIA</a:t>
            </a:r>
          </a:p>
          <a:p>
            <a:pPr marL="0" indent="0" algn="just">
              <a:buNone/>
            </a:pPr>
            <a:endParaRPr lang="es-ES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 </a:t>
            </a:r>
            <a:r>
              <a:rPr lang="es-E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derivada de una potencia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(o </a:t>
            </a:r>
            <a:r>
              <a:rPr lang="es-E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función potencial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en su expresión simple es:</a:t>
            </a:r>
          </a:p>
          <a:p>
            <a:pPr marL="0" indent="0" algn="just">
              <a:buNone/>
            </a:pPr>
            <a:endParaRPr lang="es-ES" sz="24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s-ES" sz="18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s-ES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8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 </a:t>
            </a:r>
            <a:r>
              <a:rPr lang="es-E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derivada de una potencia o función potencial,</a:t>
            </a:r>
            <a:r>
              <a:rPr lang="es-E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es igual al exponente por la base elevada al exponente menos uno y por la derivada de la base.</a:t>
            </a:r>
          </a:p>
          <a:p>
            <a:pPr marL="0" indent="0" algn="l">
              <a:buNone/>
            </a:pPr>
            <a:endParaRPr lang="es-ES" sz="18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s-ES" sz="18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 la base es la función identidad, la derivada es igual al exponente por la base elevada al exponente menos uno.</a:t>
            </a:r>
          </a:p>
          <a:p>
            <a:pPr marL="0" indent="0" algn="l">
              <a:buNone/>
            </a:pPr>
            <a:r>
              <a:rPr lang="es-ES" b="0" i="0" dirty="0">
                <a:solidFill>
                  <a:srgbClr val="222222"/>
                </a:solidFill>
                <a:effectLst/>
                <a:latin typeface="Plus Jakarta Sans"/>
              </a:rPr>
              <a:t> </a:t>
            </a:r>
          </a:p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DA458F-AFC3-4CFF-AABA-7AA4721CE0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8" t="45602" r="54891" b="46471"/>
          <a:stretch/>
        </p:blipFill>
        <p:spPr>
          <a:xfrm>
            <a:off x="1742765" y="5970103"/>
            <a:ext cx="3962400" cy="5433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95972C6-C4DA-4083-B3DF-E98F4E333F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50" t="34195" r="56522" b="57878"/>
          <a:stretch/>
        </p:blipFill>
        <p:spPr>
          <a:xfrm>
            <a:off x="1775895" y="4499115"/>
            <a:ext cx="3929270" cy="543341"/>
          </a:xfrm>
          <a:prstGeom prst="rect">
            <a:avLst/>
          </a:prstGeom>
        </p:spPr>
      </p:pic>
      <p:pic>
        <p:nvPicPr>
          <p:cNvPr id="1030" name="Picture 6" descr="Fórmula de la derivada de una potencia">
            <a:extLst>
              <a:ext uri="{FF2B5EF4-FFF2-40B4-BE49-F238E27FC236}">
                <a16:creationId xmlns:a16="http://schemas.microsoft.com/office/drawing/2014/main" id="{B33695B6-12BC-4707-95DC-5749CE296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76" y="1978722"/>
            <a:ext cx="2718233" cy="109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193C15BC-4227-4149-A193-0714232BB0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7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88"/>
    </mc:Choice>
    <mc:Fallback>
      <p:transition spd="slow" advTm="72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FBDB2D-8ABE-4392-9511-ADF0440BD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515" y="637070"/>
            <a:ext cx="8200868" cy="530632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REGLAS PARA DERIVAR</a:t>
            </a:r>
          </a:p>
          <a:p>
            <a:pPr marL="0" indent="0" algn="ctr">
              <a:buNone/>
            </a:pPr>
            <a:endParaRPr lang="es-E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</a:p>
          <a:p>
            <a:pPr marL="0" indent="0" algn="just">
              <a:buNone/>
            </a:pP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2ª)</a:t>
            </a:r>
          </a:p>
          <a:p>
            <a:pPr marL="0" indent="0" algn="just">
              <a:buNone/>
            </a:pP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2b)  </a:t>
            </a:r>
          </a:p>
          <a:p>
            <a:pPr marL="0" indent="0" algn="just">
              <a:buNone/>
            </a:pP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</a:p>
          <a:p>
            <a:pPr marL="0" indent="0" algn="just">
              <a:buNone/>
            </a:pP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</a:p>
          <a:p>
            <a:pPr marL="0" indent="0" algn="just">
              <a:buNone/>
            </a:pPr>
            <a:r>
              <a:rPr lang="es-ES" sz="48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</a:p>
          <a:p>
            <a:pPr marL="228600" indent="-228600" algn="just">
              <a:buFont typeface="+mj-lt"/>
              <a:buAutoNum type="arabicParenR"/>
            </a:pPr>
            <a:endParaRPr lang="es-CO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050114 1709 Derivadasfu61">
            <a:extLst>
              <a:ext uri="{FF2B5EF4-FFF2-40B4-BE49-F238E27FC236}">
                <a16:creationId xmlns:a16="http://schemas.microsoft.com/office/drawing/2014/main" id="{9A9548CA-CFD1-4E1E-8749-99ECFBDD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78" y="1885472"/>
            <a:ext cx="1255641" cy="4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050114 1709 Derivadasfu62">
            <a:extLst>
              <a:ext uri="{FF2B5EF4-FFF2-40B4-BE49-F238E27FC236}">
                <a16:creationId xmlns:a16="http://schemas.microsoft.com/office/drawing/2014/main" id="{D47FB60E-66D5-46E5-A911-7B586244B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32" y="2533451"/>
            <a:ext cx="1341215" cy="4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050114 1709 Derivadasfu63">
            <a:extLst>
              <a:ext uri="{FF2B5EF4-FFF2-40B4-BE49-F238E27FC236}">
                <a16:creationId xmlns:a16="http://schemas.microsoft.com/office/drawing/2014/main" id="{1218598A-BE4F-4832-90FB-151CB9D7B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78" y="3191199"/>
            <a:ext cx="1326313" cy="4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050114 1709 Derivadasfu64">
            <a:extLst>
              <a:ext uri="{FF2B5EF4-FFF2-40B4-BE49-F238E27FC236}">
                <a16:creationId xmlns:a16="http://schemas.microsoft.com/office/drawing/2014/main" id="{DC22EF93-1BD8-4AFB-8D06-549C8291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78" y="3781853"/>
            <a:ext cx="1609459" cy="4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050114 1709 Derivadasfu65">
            <a:extLst>
              <a:ext uri="{FF2B5EF4-FFF2-40B4-BE49-F238E27FC236}">
                <a16:creationId xmlns:a16="http://schemas.microsoft.com/office/drawing/2014/main" id="{93C97BFE-5FF3-41D9-9993-BB4AF372A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1"/>
          <a:stretch/>
        </p:blipFill>
        <p:spPr bwMode="auto">
          <a:xfrm>
            <a:off x="2697946" y="4338249"/>
            <a:ext cx="1609459" cy="5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050114 1709 Derivadasfu66">
            <a:extLst>
              <a:ext uri="{FF2B5EF4-FFF2-40B4-BE49-F238E27FC236}">
                <a16:creationId xmlns:a16="http://schemas.microsoft.com/office/drawing/2014/main" id="{C5987347-8C3F-4EA8-B675-D4CBA91E1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46" y="5039856"/>
            <a:ext cx="2617513" cy="5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BB7EE56-0D44-4CA3-89D8-0916085A9B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2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34"/>
    </mc:Choice>
    <mc:Fallback>
      <p:transition spd="slow" advTm="100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67C2C6-D503-4F3C-B542-C60C8C9A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16835"/>
            <a:ext cx="9601200" cy="6175513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EMEPLOS: 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1)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2) 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3)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A2BAF3-D29A-477A-8CFE-A510134E7C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96" t="52150" r="65626" b="29628"/>
          <a:stretch/>
        </p:blipFill>
        <p:spPr>
          <a:xfrm>
            <a:off x="2915477" y="1623391"/>
            <a:ext cx="2252871" cy="12490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F523F7-6DE8-435C-9939-C7BF7D9786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23" t="54302" r="64999" b="27477"/>
          <a:stretch/>
        </p:blipFill>
        <p:spPr>
          <a:xfrm>
            <a:off x="2915477" y="3488636"/>
            <a:ext cx="2252871" cy="12490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53772E-8F0E-49D7-B117-B783B9764C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087" t="31295" r="26196" b="52465"/>
          <a:stretch/>
        </p:blipFill>
        <p:spPr>
          <a:xfrm>
            <a:off x="2915477" y="5227982"/>
            <a:ext cx="2769704" cy="1113183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2D48C70-2E23-436D-BC0C-EB828D526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6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692"/>
    </mc:Choice>
    <mc:Fallback>
      <p:transition spd="slow" advTm="69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66</TotalTime>
  <Words>99</Words>
  <Application>Microsoft Office PowerPoint</Application>
  <PresentationFormat>Panorámica</PresentationFormat>
  <Paragraphs>33</Paragraphs>
  <Slides>4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Franklin Gothic Book</vt:lpstr>
      <vt:lpstr>Plus Jakarta Sans</vt:lpstr>
      <vt:lpstr>Recorte</vt:lpstr>
      <vt:lpstr>Derivadas potenciales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Derivadas potenciales</dc:title>
  <dc:creator>gilverajuliealejandra2001@gmail.com</dc:creator>
  <cp:lastModifiedBy>gilverajuliealejandra2001@gmail.com</cp:lastModifiedBy>
  <cp:revision>1</cp:revision>
  <dcterms:created xsi:type="dcterms:W3CDTF">2021-10-26T03:07:52Z</dcterms:created>
  <dcterms:modified xsi:type="dcterms:W3CDTF">2021-10-26T04:14:33Z</dcterms:modified>
</cp:coreProperties>
</file>