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1490D5-3F17-4FB1-9B87-F3733FBB09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3BBAEA-86F6-421B-9BFD-695A48D6CC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5036D7-BB26-4EF5-96AB-EA3A4DE9A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929F-E882-46F9-A9C0-910346C48CE9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DAC14B-A9E4-43C5-940A-DE6B4CFE7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2D8757-1A94-4C48-8C8A-C2D9964FA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A8CA-C98B-4FC1-BE70-C9F661B6D5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85069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071F45-F7A3-433D-B4C7-6E973B975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16CCA8B-4DC0-4E71-9139-BA7E08B37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460016-886E-4EBF-B4F5-B9C0507A9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929F-E882-46F9-A9C0-910346C48CE9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F6445F-5450-4B9A-8C8D-E6F890D32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71C00E-1BC7-4B0B-A6E2-0D336ED05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A8CA-C98B-4FC1-BE70-C9F661B6D5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40836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C195AF6-3791-4784-9960-9640F5D2BA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4DBE3CA-5D1E-4786-94ED-43543CD3FB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8462D9-280F-4C67-A0C5-9A25585F0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929F-E882-46F9-A9C0-910346C48CE9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09C4EF-BB60-4391-BD30-A5C8E7F5B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8F1FEB-F33B-41DB-8D44-B09A5817F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A8CA-C98B-4FC1-BE70-C9F661B6D5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5051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5AFB36-0391-4777-B8FA-713533D82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645A3C-28FA-4F49-8DBE-A39627171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3574E2-0DF2-4B44-8A65-F75D6F834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929F-E882-46F9-A9C0-910346C48CE9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F91DA1-DEC6-4E28-8868-28CC59463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44A427-0451-4722-A922-47A7E0191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A8CA-C98B-4FC1-BE70-C9F661B6D5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93862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80A541-0190-4EA0-9B05-CE3E1899A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809644-6B9B-46C7-B14A-15FEF9D2F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CFEB2F-87EA-49D0-883C-33A6F4B52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929F-E882-46F9-A9C0-910346C48CE9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4FF2A5-58B4-42DA-8F21-1AEFAE57E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B09B1F-6BE2-4AE8-9524-40D5C6A8D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A8CA-C98B-4FC1-BE70-C9F661B6D5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8770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C9E3C8-E73D-40AA-8ADA-71D79E195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DE2946-D3A2-40B8-85F9-8B6B1F3180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0BEF4AD-24E3-4AB3-98FB-154E39B5F9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B1E23B6-DB2F-45F5-AE9D-AB878E3D4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929F-E882-46F9-A9C0-910346C48CE9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54CDB5-F7DD-4484-9CB4-88891D6F3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BC445B-D82E-462E-B8A2-94408852E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A8CA-C98B-4FC1-BE70-C9F661B6D5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9297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A27AA4-1CC1-4EBC-8CEF-EA21F50F5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FE9A58A-0C5C-4105-848F-2303B6242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1813256-58E6-4D00-871D-F71DEE7396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196A440-575C-40EC-965E-F84B0B22CB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F2B4989-CA1A-40D1-9560-03708371A6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3BB08A3-595B-4A8B-AA7C-93D3585E8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929F-E882-46F9-A9C0-910346C48CE9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F773148-3D93-4FDA-B48A-C56443AC3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F8C31B8-2995-43CE-81A9-0FB3BBCD1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A8CA-C98B-4FC1-BE70-C9F661B6D5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24317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4C914B-D6F5-4107-964F-1DA1479FD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2FDAA30-775F-446D-92D2-004B57D4F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929F-E882-46F9-A9C0-910346C48CE9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7F846E6-3255-4E3C-BEA6-BBD140C8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99E17B2-A8EF-4718-9847-F51200B36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A8CA-C98B-4FC1-BE70-C9F661B6D5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1129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9B57603-4D8A-4D95-9576-97F968A7A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929F-E882-46F9-A9C0-910346C48CE9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CB5B906-14AA-431D-BD90-CD2CF0B1A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43C2F33-70FA-4027-B8D6-A6B94A679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A8CA-C98B-4FC1-BE70-C9F661B6D5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55528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F35C28-90B2-4416-8702-5A400208B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EB426E-F910-4ECD-B3C0-F09A5C4F5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9FAF806-3C15-45A3-A7A3-BCC7D8E69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C72881D-BDFA-4023-A1B0-AC2049328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929F-E882-46F9-A9C0-910346C48CE9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ADD9A2-6071-473B-83FF-CF2DCD123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9DA30F-50F1-48AF-950A-8C0632524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A8CA-C98B-4FC1-BE70-C9F661B6D5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49276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46ADA1-1E30-4D18-ADA7-6FD607EE0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DC9299C-7395-4D19-B116-76374459BB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D6E8F5-982C-4055-BBB8-9531DB7233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6468B5-D8E7-4F58-9303-4151165C1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929F-E882-46F9-A9C0-910346C48CE9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476F35-94D2-4C3F-A147-0A9E46DF4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BB57F0-BBA9-412A-9D94-2EA48ABFC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A8CA-C98B-4FC1-BE70-C9F661B6D5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0874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E782605-2AF1-4140-B595-7DC1D1D2A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4B98C8-2974-47B1-B9C5-D4519C7C4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456D0E-F87D-40E5-8B5C-27DA236B5F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E929F-E882-46F9-A9C0-910346C48CE9}" type="datetimeFigureOut">
              <a:rPr lang="es-PE" smtClean="0"/>
              <a:t>23/11/2021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64FDED-DE98-42AD-A926-701FBFCD5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5C541C-A1FB-4291-B90A-3F1B992017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7A8CA-C98B-4FC1-BE70-C9F661B6D5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5311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1D70717-86BE-45B7-BC03-8000C07BA5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02" y="457200"/>
            <a:ext cx="10566396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2447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NEXAR HERNANDO VILLAR ASTUDILLO</dc:creator>
  <cp:lastModifiedBy>NEXAR HERNANDO VILLAR ASTUDILLO</cp:lastModifiedBy>
  <cp:revision>1</cp:revision>
  <dcterms:created xsi:type="dcterms:W3CDTF">2021-11-23T21:05:19Z</dcterms:created>
  <dcterms:modified xsi:type="dcterms:W3CDTF">2021-11-23T21:06:04Z</dcterms:modified>
</cp:coreProperties>
</file>