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41AA1-FFA3-4200-BE82-28C0697B5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F69846-005F-41BC-A2C7-3471846D0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5AD09A-C41D-4BFE-8663-D32DFADB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62808-DF66-46F8-B31D-4DEB5296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221F2-9931-4181-8F0F-FC100628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16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8B497-8309-4C76-A4AE-1F03C94C8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02A75C-A4BD-4F20-B6FD-9BE180C8F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2E1EF2-0768-4B06-8DF2-D6B8FB6D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531E4E-32E1-44AE-B533-E0870EE28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266E9-3A42-4B8C-8547-49298D88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393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E983CE-5441-4C4E-B4FD-88C57F151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62AB59-B757-484F-97B9-4CF5A37A9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A99FA7-B95C-4E0F-A92B-5D169AB5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C463F1-B8D9-46B7-9B6B-66EC2BAD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54D99-3224-4B6E-A223-1C581B12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596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A1F83-5661-41C0-8D04-1453120F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295176-B1EA-465A-A6FB-830B1ED23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37FE-ABC0-475B-B133-901E7FFA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B555F3-943E-4B94-BB03-11B974B2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7676BF-57B6-4D90-BE82-4F2BC13B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879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3A931-4221-4971-86E0-4C1FBC52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51BAE-EC59-4EEA-A189-1877695D4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BD00F-9AA0-4736-8A6F-DD830D86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CC6FD3-9306-485B-AEF2-741EC8EF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F837BD-9443-466A-9453-28ADFC3B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070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C515B-C7B3-4673-B9B2-E20C8D72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7D8BF0-2062-4F64-88D5-96915FC268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6BCA6D-05F5-42A9-8BCA-314CF50A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542E33-2DA2-43D4-B044-2203E15CD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92DE3-4633-4C31-98D5-E8759E9B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0F11F3-5018-4C58-A1A3-B4C27DB3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496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C5F9E-DE02-4D20-87FA-212892B3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254AC5-7A9E-46F6-BFAA-0E4113D8A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4252D3-0CC2-4A88-89BA-4188FCCC9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EF96CD-0F0B-49F9-8541-D12AAC34D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6A5363-01DF-45F5-84BF-F55F35757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74D2C6-33FD-435F-A15E-4EB7CEA3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06BBA2-AAC2-4DAA-936F-FFF89D9B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11CC14-8BB3-47C0-89FE-6278A4B5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677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49636-A933-4552-8F9F-2BF4D1CF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776EE40-0A63-400D-AA10-34408B102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147D17-D8AE-4698-93CE-F9D1AA22A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56D0C3-1491-4F89-A82D-C7F122675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05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E3A0A2-8474-47F3-A1A3-86F2CF8F9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48EA50-D0CA-4242-9E29-E7438DF5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A18E43-B951-4E58-9903-ABD38225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017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A99AD-0558-477F-9B73-3CE81614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8CDC9B-0DE4-49CA-B123-48A09E35D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97A4C7-FA33-44C5-A278-3D2128F04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C9EC15-CA6D-41D2-9B88-71985EE6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9D34AD-B2CD-420A-8994-7DCBE843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B17502-D8DC-413F-AA56-54EDD1747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243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F9348-AAEA-4C4A-BD63-ACE48840B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73C06F-EA44-4A76-8EAD-6EC7A01B1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2A1F56-67CE-4A62-BCA8-E89826E62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EBFF93-4005-4F11-B784-8D16D7421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7245F7-92FE-4ABC-BB9E-9A842BC5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E4DAC9-79E4-46DC-A95C-46EC15BB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091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6BF323-CF01-4844-BBDA-AEBA7F7E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F14B6F-4D74-4533-B1B0-626EB21F2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A062C-C39C-46F7-95B1-1210BD505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132DB-E155-401C-AAAE-E10AA682F4D6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CE156D-FCEB-48CD-A020-32AF974BC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77D2B4-0927-4BEA-B566-B155B4F4E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CF61-9ABC-41ED-A6FF-83EC3F0E8D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294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E35A57-9D24-4A87-A5D8-9B8854435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2" y="457200"/>
            <a:ext cx="105663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318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NEXAR HERNANDO VILLAR ASTUDILLO</dc:creator>
  <cp:lastModifiedBy>NEXAR HERNANDO VILLAR ASTUDILLO</cp:lastModifiedBy>
  <cp:revision>1</cp:revision>
  <dcterms:created xsi:type="dcterms:W3CDTF">2021-11-23T21:07:29Z</dcterms:created>
  <dcterms:modified xsi:type="dcterms:W3CDTF">2021-11-23T21:08:10Z</dcterms:modified>
</cp:coreProperties>
</file>