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FA9897-8FF3-4411-8D72-B0568AD12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DE7C82-56E5-45FB-BAA0-3363448DD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E316EE-D8F4-4AAA-AFDA-C314E343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E429BF-F03B-4FE2-BBE4-521D167A7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9684B2-53AA-4DB0-8B90-CB5BAC1A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387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3DBD8-FAE2-4B9B-BA78-081FE3E9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8F7576-FF9D-4B20-A784-20DE1D294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02739C-6292-48AB-B133-FD06A9DF0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7B49A9-CB26-4A85-9377-3BE66497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442494-0C13-4CAF-9E4B-1823D2030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735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29DC78-D2D6-45BA-9BF9-7CB1CB606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9885EE-A4A9-41BE-AE16-BBA006A22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3264A1-5619-4436-BFA9-2F0E6CD4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FF07B-B624-4D07-B95B-5F70B951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2E5983-E124-4158-A305-897E69C3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397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74A76A-804B-4A68-AB8C-C55A899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538025-8CAB-4ADC-8F95-2E9D01797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987A13-EEB9-4C0E-AE6F-5FE38825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B7211E-6541-4419-88E4-38FE73A1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A321D-300A-4F4D-9170-6072E235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0276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47173C-44EA-4FAB-8667-5D8BC96B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6D72FA-ECB9-4C24-AAD3-B4E6598A7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3C2819-E7CD-4430-B8E3-4DD7D0DF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0ECE00-0186-4B2B-90F9-D3866CB2B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66C808-F1F5-452E-A94C-4097ABC5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4328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ACCE2-65BD-47E3-AAE5-F52DEAC17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EC6005-A1F4-4441-A1CA-8772DCE7F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B1B0B9-1836-4FBF-ADDB-1F0A9A092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BAFE21-0132-4FE1-806F-A49877B4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F9BCB1-A110-4E9F-8B84-FEB823797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8BBEF1-18A2-4A2A-9CA3-7110E095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839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9EA17-8933-4F85-94D4-2DCCF9235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1605F3-E20F-4DCD-A30B-79A03BB89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133CEF-F5A7-44CE-A4FC-C848D73CA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9E9F57-85E5-46B2-B30F-B4DD98C95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3F629D-6AFD-4646-9A1D-FEDFFC40C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B5C4635-052E-4BF8-9C87-D5E036A1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E40E9B7-BEF2-4AAA-A77F-3BCA8773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23B42F-28B3-4B32-8D95-BD509493E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186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6779E-B05F-4EE4-91BA-5909C8B4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B9EBF9-6A4B-4AD4-BD12-E5F6F2B9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E3E31A-B4B4-4A79-83C7-D341D5AD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044387-2921-4815-8481-7EC450EC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839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5A34A9-9AB9-4055-992E-829EAD42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71710E-E997-48E7-9B9A-EFE90E81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5CF7C0-B93C-477D-8423-177DD06D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924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A1775-C1A7-49C4-8072-507850AB1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0E94E8-53DB-4077-9F0C-922781F0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5FDCEA-E049-42FE-B709-47647E3A0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B791A4-3AFC-4A84-89D8-5AC992756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8B3516-4923-45F0-9ECF-A502F7BF1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A2784B-433B-48DA-A111-B7BD177D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092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CC91A-A799-4142-A3B6-819D1A160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2A1262-5317-421A-84D9-54590F0AE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CD1525-5DD0-4B0E-9DED-A30F411C2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1A6C5B-7C00-433F-B6CC-894DFD728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7B454-CD59-4C9D-89D1-B5E2EAE3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3E2718-1CBD-4F2D-ADF7-7E60A85B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7648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6337D7-BA80-447A-8A06-0574518A6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B931C2-BA1D-4F49-8E74-018135AA1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D514C7-CD86-4E4B-9ED5-F80980994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A74A-68A9-4B4B-9777-5AAEA64CBDAA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062856-CBAD-40D5-BCFE-591F601C3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D69CF9-FBB0-4BFF-8D10-843262EBC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71BA-9A99-49AA-BB0A-DC7EE9021D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803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0E99A5-42AC-4968-89C9-408AE0862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2" y="457200"/>
            <a:ext cx="1056639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32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NEXAR HERNANDO VILLAR ASTUDILLO</dc:creator>
  <cp:lastModifiedBy>NEXAR HERNANDO VILLAR ASTUDILLO</cp:lastModifiedBy>
  <cp:revision>1</cp:revision>
  <dcterms:created xsi:type="dcterms:W3CDTF">2021-11-23T21:06:24Z</dcterms:created>
  <dcterms:modified xsi:type="dcterms:W3CDTF">2021-11-23T21:07:12Z</dcterms:modified>
</cp:coreProperties>
</file>