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18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998470"/>
            <a:ext cx="6665952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¿Qué es la biosfera?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16492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biosfera es el sistema formado por el conjunto de seres vivos que habitan en la Tierra y la capa de la atmósfera. Incluye la interacción entre los seres vivos y el medio ambiente, creando un equilibrio natural.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427922"/>
            <a:ext cx="84036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Conclusiones y recomendaciones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570559" y="370748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Preservar Áreas Naturales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41062" y="370748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Adoptar Tecnologías Sostenibles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348389" y="4203740"/>
            <a:ext cx="9933503" cy="637103"/>
          </a:xfrm>
          <a:prstGeom prst="rect">
            <a:avLst/>
          </a:prstGeom>
          <a:solidFill>
            <a:srgbClr val="234A49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434459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Fomentar la Educación Ambiental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1062" y="434459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Apoyar la Investigación Científica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2348389" y="5090755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 crucial promover la conciencia ambiental y la protección de la biosfera para garantizar un futuro sostenible para las generaciones venideras.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47713"/>
            <a:ext cx="701123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Componentes de la biosfera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1152644" y="1775341"/>
            <a:ext cx="27742" cy="5706427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7" name="Shape 4"/>
          <p:cNvSpPr/>
          <p:nvPr/>
        </p:nvSpPr>
        <p:spPr>
          <a:xfrm>
            <a:off x="1416427" y="2184975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8" name="Shape 5"/>
          <p:cNvSpPr/>
          <p:nvPr/>
        </p:nvSpPr>
        <p:spPr>
          <a:xfrm>
            <a:off x="916484" y="1948934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9" name="Text 6"/>
          <p:cNvSpPr/>
          <p:nvPr/>
        </p:nvSpPr>
        <p:spPr>
          <a:xfrm>
            <a:off x="1107460" y="1990606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2388513" y="19975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Flora y Fauna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2388513" y="2477929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biosfera está compuesta por una amplia variedad de especies de plantas y animales que coexisten en diferentes ecosistemas.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416427" y="4042708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3" name="Shape 10"/>
          <p:cNvSpPr/>
          <p:nvPr/>
        </p:nvSpPr>
        <p:spPr>
          <a:xfrm>
            <a:off x="916484" y="380666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1"/>
          <p:cNvSpPr/>
          <p:nvPr/>
        </p:nvSpPr>
        <p:spPr>
          <a:xfrm>
            <a:off x="1077099" y="3848338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2388513" y="385524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Microorganismos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2388513" y="4335661"/>
            <a:ext cx="77510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microorganismos, como bacterias y hongos, también forman parte fundamental de la biosfera, desempeñando roles vitales en los ciclos biogeoquímicos.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416427" y="6255841"/>
            <a:ext cx="777597" cy="27742"/>
          </a:xfrm>
          <a:prstGeom prst="rect">
            <a:avLst/>
          </a:prstGeom>
          <a:solidFill>
            <a:srgbClr val="EF9C82"/>
          </a:solidFill>
          <a:ln/>
        </p:spPr>
      </p:sp>
      <p:sp>
        <p:nvSpPr>
          <p:cNvPr id="18" name="Shape 15"/>
          <p:cNvSpPr/>
          <p:nvPr/>
        </p:nvSpPr>
        <p:spPr>
          <a:xfrm>
            <a:off x="916484" y="601980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9" name="Text 16"/>
          <p:cNvSpPr/>
          <p:nvPr/>
        </p:nvSpPr>
        <p:spPr>
          <a:xfrm>
            <a:off x="1075789" y="6061472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2388513" y="606837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Elementos Abióticos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2388513" y="654879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agua, el suelo, la luz solar y otros elementos abióticos son esenciales para mantener el equilibrio y la vida en la biosfera.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460063"/>
            <a:ext cx="65629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Importancia de la biosfera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27723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6" name="Text 4"/>
          <p:cNvSpPr/>
          <p:nvPr/>
        </p:nvSpPr>
        <p:spPr>
          <a:xfrm>
            <a:off x="2539365" y="2814042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2848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Equilibrio Ecológico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3329107"/>
            <a:ext cx="413361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biosfera es crucial para mantener el equilibrio ecológico en el planeta, regulando el clima y preservando la biodiversidad.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27723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0" name="Text 8"/>
          <p:cNvSpPr/>
          <p:nvPr/>
        </p:nvSpPr>
        <p:spPr>
          <a:xfrm>
            <a:off x="7586901" y="2814042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2848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Recursos Naturales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329107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Nos provee de recursos indispensables como alimentos, agua potable, medicinas, y materiales para la industria.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348389" y="51464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4" name="Text 12"/>
          <p:cNvSpPr/>
          <p:nvPr/>
        </p:nvSpPr>
        <p:spPr>
          <a:xfrm>
            <a:off x="2507694" y="5188148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3070503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Turismo y Recreación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3070503" y="5703213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ecosistemas naturales son atractivos turísticos y promueven actividades recreativas y deportivas.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</p:sp>
      <p:sp>
        <p:nvSpPr>
          <p:cNvPr id="18" name="Text 16"/>
          <p:cNvSpPr/>
          <p:nvPr/>
        </p:nvSpPr>
        <p:spPr>
          <a:xfrm>
            <a:off x="7591544" y="5188148"/>
            <a:ext cx="16930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222796"/>
            <a:ext cx="29148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Investigación Científica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703213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biosfera es un laboratorio natural que proporciona conocimientos vitales para diversas disciplinas científicas.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145619"/>
            <a:ext cx="559712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Ecosistemas terrestres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284333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4710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Bosques Tropicales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951452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bosques tropicales albergan una inmensa diversidad biológica y son fundamentales para regular el clima global.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284333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47103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Praderas y Sabanas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951452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Estos ecosistemas abiertos son el hábitat de una variada fauna, incluyendo manadas de grandes mamíferos y aves migratorias.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284333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471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Desiertos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951571"/>
            <a:ext cx="308907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desiertos albergan formas de vida adaptadas a condiciones extremas, mostrando la increíble diversidad y capacidad de supervivencia de la biosfera.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083475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Ecosistemas acuáticos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222188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38887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Arrecifes de Coral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4369118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Estos ecosistemas marinos son vitales para la biodiversidad marina y protegen las costas de la erosión.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222188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38887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Agua Dulce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770602" y="4369118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ríos, lagos y humedales son fundamentales para la vida, ofreciendo hábitats diversos para numerosas especies terrestres y acuáticas.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222188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388870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Algas Marinas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192816" y="4369118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Las algas marinas son la base de la cadena alimentaria en los océanos, brindando alimento y oxígeno para multitud de seres vivos.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072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473881" y="3477458"/>
            <a:ext cx="6730960" cy="676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29"/>
              </a:lnSpc>
              <a:buNone/>
            </a:pPr>
            <a:r>
              <a:rPr lang="en-US" sz="4263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Biodiversidad en la biosfera</a:t>
            </a:r>
            <a:endParaRPr lang="en-US" sz="4263" dirty="0"/>
          </a:p>
        </p:txBody>
      </p:sp>
      <p:sp>
        <p:nvSpPr>
          <p:cNvPr id="6" name="Shape 3"/>
          <p:cNvSpPr/>
          <p:nvPr/>
        </p:nvSpPr>
        <p:spPr>
          <a:xfrm>
            <a:off x="2473881" y="4479131"/>
            <a:ext cx="3083123" cy="2980253"/>
          </a:xfrm>
          <a:prstGeom prst="roundRect">
            <a:avLst>
              <a:gd name="adj" fmla="val 2180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2690455" y="4695706"/>
            <a:ext cx="2649974" cy="3383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5"/>
              </a:lnSpc>
              <a:buNone/>
            </a:pPr>
            <a:r>
              <a:rPr lang="en-US" sz="213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Especies Variadas</a:t>
            </a:r>
            <a:endParaRPr lang="en-US" sz="2132" dirty="0"/>
          </a:p>
        </p:txBody>
      </p:sp>
      <p:sp>
        <p:nvSpPr>
          <p:cNvPr id="8" name="Text 5"/>
          <p:cNvSpPr/>
          <p:nvPr/>
        </p:nvSpPr>
        <p:spPr>
          <a:xfrm>
            <a:off x="2690455" y="5163979"/>
            <a:ext cx="2649974" cy="2078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17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biosfera alberga una inmensa variedad de especies, desde diminutos insectos hasta majestuosos mamíferos y gigantescas plantas.</a:t>
            </a:r>
            <a:endParaRPr lang="en-US" sz="1705" dirty="0"/>
          </a:p>
        </p:txBody>
      </p:sp>
      <p:sp>
        <p:nvSpPr>
          <p:cNvPr id="9" name="Shape 6"/>
          <p:cNvSpPr/>
          <p:nvPr/>
        </p:nvSpPr>
        <p:spPr>
          <a:xfrm>
            <a:off x="5773579" y="4479131"/>
            <a:ext cx="3083123" cy="2980253"/>
          </a:xfrm>
          <a:prstGeom prst="roundRect">
            <a:avLst>
              <a:gd name="adj" fmla="val 2180"/>
            </a:avLst>
          </a:prstGeom>
          <a:solidFill>
            <a:srgbClr val="234A49"/>
          </a:solidFill>
          <a:ln/>
        </p:spPr>
      </p:sp>
      <p:sp>
        <p:nvSpPr>
          <p:cNvPr id="10" name="Text 7"/>
          <p:cNvSpPr/>
          <p:nvPr/>
        </p:nvSpPr>
        <p:spPr>
          <a:xfrm>
            <a:off x="5990153" y="4695706"/>
            <a:ext cx="2649974" cy="3383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5"/>
              </a:lnSpc>
              <a:buNone/>
            </a:pPr>
            <a:r>
              <a:rPr lang="en-US" sz="213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Interconexión Vital</a:t>
            </a:r>
            <a:endParaRPr lang="en-US" sz="2132" dirty="0"/>
          </a:p>
        </p:txBody>
      </p:sp>
      <p:sp>
        <p:nvSpPr>
          <p:cNvPr id="11" name="Text 8"/>
          <p:cNvSpPr/>
          <p:nvPr/>
        </p:nvSpPr>
        <p:spPr>
          <a:xfrm>
            <a:off x="5990153" y="5163979"/>
            <a:ext cx="2649974" cy="2078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17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Las especies interactúan entre sí y con el entorno, formando intrincadas redes de interdependencia para asegurar la estabilidad de los ecosistemas.</a:t>
            </a:r>
            <a:endParaRPr lang="en-US" sz="1705" dirty="0"/>
          </a:p>
        </p:txBody>
      </p:sp>
      <p:sp>
        <p:nvSpPr>
          <p:cNvPr id="12" name="Shape 9"/>
          <p:cNvSpPr/>
          <p:nvPr/>
        </p:nvSpPr>
        <p:spPr>
          <a:xfrm>
            <a:off x="9073277" y="4479131"/>
            <a:ext cx="3083123" cy="2980253"/>
          </a:xfrm>
          <a:prstGeom prst="roundRect">
            <a:avLst>
              <a:gd name="adj" fmla="val 2180"/>
            </a:avLst>
          </a:prstGeom>
          <a:solidFill>
            <a:srgbClr val="234A49"/>
          </a:solidFill>
          <a:ln/>
        </p:spPr>
      </p:sp>
      <p:sp>
        <p:nvSpPr>
          <p:cNvPr id="13" name="Text 10"/>
          <p:cNvSpPr/>
          <p:nvPr/>
        </p:nvSpPr>
        <p:spPr>
          <a:xfrm>
            <a:off x="9289852" y="4695706"/>
            <a:ext cx="2649974" cy="3383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5"/>
              </a:lnSpc>
              <a:buNone/>
            </a:pPr>
            <a:r>
              <a:rPr lang="en-US" sz="2132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Ecosistemas Únicos</a:t>
            </a:r>
            <a:endParaRPr lang="en-US" sz="2132" dirty="0"/>
          </a:p>
        </p:txBody>
      </p:sp>
      <p:sp>
        <p:nvSpPr>
          <p:cNvPr id="14" name="Text 11"/>
          <p:cNvSpPr/>
          <p:nvPr/>
        </p:nvSpPr>
        <p:spPr>
          <a:xfrm>
            <a:off x="9289852" y="5163979"/>
            <a:ext cx="2649974" cy="20788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29"/>
              </a:lnSpc>
              <a:buNone/>
            </a:pPr>
            <a:r>
              <a:rPr lang="en-US" sz="1705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 encuentran ecosistemas especializados, como selvas tropicales, manglares, y pantanos, cada uno con su propia biodiversidad distintiva.</a:t>
            </a:r>
            <a:endParaRPr lang="en-US" sz="17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2216706"/>
            <a:ext cx="571095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Amenazas a la biosfera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Deforestación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tala masiva de árboles pone en peligro los ecosistemas terrestres y la biodiversidad asociada.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Contaminación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847398" y="403586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acumulación de desechos y la contaminación de suelos, aguas y aire afecta negativamente a los seres vivos en la biosfera.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Cambio Climático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03586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El calentamiento global amenaza con alterar los patrones climáticos y afectar la viabilidad de numerosos ecosistemas.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34760"/>
            <a:ext cx="691515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Conservación de la biosfera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99" y="1962388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935028" y="2184559"/>
            <a:ext cx="359735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Preservación de Ecosistemas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5935028" y="2664976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creación de áreas protegidas y parques nacionales contribuye a la conservación de ecosistemas terrestres y acuáticos.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799" y="3739872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935028" y="3962043"/>
            <a:ext cx="32146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Recuperación de Hábitats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5935028" y="4442460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Los esfuerzos de restauración de ecosistemas degradados ayudan a restablecer la biodiversidad y el equilibrio ecológico.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799" y="5517356"/>
            <a:ext cx="1110972" cy="17774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935028" y="5739527"/>
            <a:ext cx="314420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Sostenibilidad Ambiental</a:t>
            </a:r>
            <a:endParaRPr lang="en-US" sz="2187" dirty="0"/>
          </a:p>
        </p:txBody>
      </p:sp>
      <p:sp>
        <p:nvSpPr>
          <p:cNvPr id="14" name="Text 8"/>
          <p:cNvSpPr/>
          <p:nvPr/>
        </p:nvSpPr>
        <p:spPr>
          <a:xfrm>
            <a:off x="5935028" y="6219944"/>
            <a:ext cx="786217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La adopción de prácticas sostenibles en agricultura, pesca y desarrollo urbano es esencial para mantener la integridad de la biosfera.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711404"/>
            <a:ext cx="6804065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Investigación en la biosfera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2961203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1000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2504123" y="390536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Especies Descubiertas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348389" y="4385786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Miles de nuevas especies siguen siendo descubiertas anualmente en la biosfera, ampliando nuestro entendimiento de la diversidad biológica.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770602" y="2961203"/>
            <a:ext cx="3088958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70%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5893832" y="3905369"/>
            <a:ext cx="28423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Biodiversidad Acuática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5770602" y="4385786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Más del 70% de la biodiversidad del planeta se encuentra en ecosistemas acuáticos, siendo cruciales para la vida en la Tierra.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192816" y="2961203"/>
            <a:ext cx="3089077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5M+</a:t>
            </a:r>
            <a:endParaRPr lang="en-US" sz="5249" dirty="0"/>
          </a:p>
        </p:txBody>
      </p:sp>
      <p:sp>
        <p:nvSpPr>
          <p:cNvPr id="12" name="Text 10"/>
          <p:cNvSpPr/>
          <p:nvPr/>
        </p:nvSpPr>
        <p:spPr>
          <a:xfrm>
            <a:off x="9192816" y="3905369"/>
            <a:ext cx="308907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Investigadores y Científicos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9192816" y="4732973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Más de 5 millones de investigadores a nivel mundial contribuyen al estudio y comprensión de la biosfera y sus complejidades.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692</Words>
  <Application>Microsoft Office PowerPoint</Application>
  <PresentationFormat>Personalizado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Quattrocento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cristian emmanuel</cp:lastModifiedBy>
  <cp:revision>2</cp:revision>
  <dcterms:created xsi:type="dcterms:W3CDTF">2024-02-22T03:38:45Z</dcterms:created>
  <dcterms:modified xsi:type="dcterms:W3CDTF">2024-02-22T04:53:43Z</dcterms:modified>
</cp:coreProperties>
</file>