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1D0D5-0815-F4A0-A70A-FF0E9DB66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4A360F-8314-1D1E-07B4-CE57F2B0C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B842F0-19DF-C7F5-A4A2-90D988DF0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774AD1-9F23-086C-4B95-89DD6DC2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8F98CE-1D88-8D4C-8CEF-C8000FFD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1847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95C3B0-69FA-FEF7-6FD2-7C69F0093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178F3A-B6EC-1E9C-B086-1D4E9173C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C58459-1B9E-2ADE-58F1-E08FA7B2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8DD84F-8783-05F9-264F-1984EEBD4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BCFD26-3F6E-F713-81B2-EAC392503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7858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0FAF99-E43C-F29E-CC88-19FEA3033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826D54-D708-41DC-49F0-AECA4FB84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39C920-8797-04A9-52D3-88B2D95F1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A900BA-D828-9778-EC45-3CE82585F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EC01B7-02B2-66D5-81EC-6E34E5C8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6903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77BBA-5ECA-78B6-3AD7-97EC13D2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FF4DE8-EA4A-9173-CA38-2EC692AAA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3C3961-A928-21E7-DD10-624848C8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CEB16D-3469-1CDD-1E6E-04DD8A285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A01EE-A6D2-C6F1-D925-42E94452C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1121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29D47-CF02-3FAA-307A-D5C039A3F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35C4AB-EDE4-63BB-76C4-E34745B30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C50572-12DB-42C7-F59B-6DCE768E5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59E583-F5D1-AA62-E47E-E9F7A13B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3AE375-7FDA-5030-5093-68E6060F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276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CD37FD-2A96-7C9A-445F-DF0BDC1E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A2D25-DA1A-26E1-0A93-9B615D5E0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13572E-CC9B-6549-DCF0-4F8163151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3F0A59-AB69-740A-E7BB-BDD1EAB7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8F037C-FDFA-FC33-3CC9-77D650D7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A3D707-4AEC-B9F8-1A90-D738A8143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6049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9D17C-54B9-9F25-24B0-E3A65AD65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5B9E5B-8B0A-63A4-8CAC-47CC4E9D5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B6FD8D-5384-FBDA-8F65-80D246FE2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87F4544-8E50-B6C9-11EA-573419661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2B7A44-25F3-C034-EEEB-FA6EF2544F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7488E5-6A66-0207-330B-381DD0AAC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1481318-13B4-CA4C-6F2B-843F0854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5982DD-4C7D-655A-67EB-C400D242C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203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58A84-9AF3-916F-1910-AC9BC9B38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E7E70B-CA61-F1FF-292E-15C8D6A0B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A840A4-89F8-93CD-0840-648398B9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7C2E65B-0185-DA3A-8CAB-3012E396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7356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06B3539-B670-07D2-D28B-2C19EF47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570E90-1D1A-D862-E4C1-55213FF2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7D483B-2070-B4BE-190E-BDDF41820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6136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DF68EF-C6DD-5FDC-0D50-5C8DFFF27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226D6E-F45F-D474-C133-46264CD0A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0457F2-6F05-ABA4-56FE-E6625C2FC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310F68-83F6-1681-A3E4-15372DDE0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25187D-9420-F4EB-8FD7-E0CB48BF4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875541-AEFB-1403-B0B9-EE3F10EAB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7730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D271B-47AE-967E-5DD6-85B6DBAFD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B7E44BD-A6DC-C36C-B716-B1BED1714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0BEBB9-D748-5186-FAD3-7CFD5AC93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DB5C6A-337E-DD24-07E8-CEC0A94EC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0F3C0B-2E71-2AC8-44EA-A524B5DC2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BC129E-4F38-B30D-6F1F-4CE2BFB3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3610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985877-A917-A6BF-91F4-FA4937A2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C70A8D-6F17-7CD6-8C29-F7C217889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657A4E-7A63-17EA-8AD0-B183ADA1C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C7A41-9F44-EB4A-9A1F-D6B955FCA5B3}" type="datetimeFigureOut">
              <a:rPr lang="es-US" smtClean="0"/>
              <a:t>3/3/2024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E8EF2C-58C8-0F12-B84D-D4317FB118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9FFBAA-DCBC-F142-B346-F498A8E22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738738-1307-524D-95D6-E2EE2C5F2E74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4024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D4C86-731C-2B66-A964-3B47343B3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213298" y="888693"/>
            <a:ext cx="8702227" cy="705054"/>
          </a:xfrm>
        </p:spPr>
        <p:txBody>
          <a:bodyPr>
            <a:normAutofit/>
          </a:bodyPr>
          <a:lstStyle/>
          <a:p>
            <a:r>
              <a:rPr lang="es-US" sz="4000" b="1" dirty="0"/>
              <a:t>REDES TROFICAS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9C90D1-1F0C-1D6D-1CEB-22A62A0C7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959" y="1593747"/>
            <a:ext cx="5476151" cy="3311526"/>
          </a:xfrm>
        </p:spPr>
        <p:txBody>
          <a:bodyPr>
            <a:noAutofit/>
          </a:bodyPr>
          <a:lstStyle/>
          <a:p>
            <a:pPr algn="l"/>
            <a:r>
              <a:rPr lang="es-US" sz="1800" dirty="0"/>
              <a:t>Las redes tróficas, también conocidas como cadenas alimentarias o cadenas </a:t>
            </a:r>
            <a:r>
              <a:rPr lang="es-US" sz="1800"/>
              <a:t>tróficas,son </a:t>
            </a:r>
            <a:r>
              <a:rPr lang="es-US" sz="1800" dirty="0"/>
              <a:t>representaciones simplificadas de las interacciones alimentarias entre los organismos de un ecosistema. Estas redes muestran cómo la energía fluye a través de los diferentes niveles tróficos, desde los productores primarios (plantas) hasta los consumidores primarios (herbívoros), consumidores secundarios (carnívoros) y así sucesivamente.
En una red trófica, cada organismo ocupa un nivel trófico específico según su posición en la cadena alimentaria. Los productores primarios son capaces de producir su propio alimento a través de la fotosíntesis, mientras que los consumidores obtienen energía al consumir a otros organismos. Los descomponedores, como los hongos y las bacterias, se encargan de descomponer la materia orgánica muerta y devolver nutrientes al suelo.
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353DEE2-6A8E-90E9-3888-0AC4E6A51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722" y="1229455"/>
            <a:ext cx="4902702" cy="473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14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REDES TROFICAS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TROFICAS </dc:title>
  <dc:creator>Juan carlos Lagunas garcia</dc:creator>
  <cp:lastModifiedBy>Juan carlos Lagunas garcia</cp:lastModifiedBy>
  <cp:revision>1</cp:revision>
  <dcterms:created xsi:type="dcterms:W3CDTF">2024-03-03T17:05:07Z</dcterms:created>
  <dcterms:modified xsi:type="dcterms:W3CDTF">2024-03-03T17:09:11Z</dcterms:modified>
</cp:coreProperties>
</file>