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702B7A-5D12-B5E4-BEEA-2F4CBC3A9A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87DE7A-3664-33FE-A378-BB753F6CE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5D4A96-4F44-D8D1-6A1B-550133C7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EB12-4A7E-8C4A-A844-8EA7B7CEA7CF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38B597-CCE1-9E2E-28F0-BA5BD51A9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0C2EF9-87E0-4DC9-3B16-31DAA6FF1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1CDD-8F21-6F46-AA43-01D2C16E00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1371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0E14C5-C913-1ABF-E555-1AC497F6A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5CAA75B-A15A-7039-E16A-991FF5893D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0CD552-69EB-8290-10A1-1E93067E4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EB12-4A7E-8C4A-A844-8EA7B7CEA7CF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265685-3B4D-D0A8-1C65-CA3871A3B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136E90-11D9-A74B-BDFB-D501D4C5D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1CDD-8F21-6F46-AA43-01D2C16E00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2096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6B1C9A-D820-0EBB-36C8-D3E4BC34A0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D92499D-C071-2250-F02A-23402BA304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BDA383-D902-8067-CFAF-CC5593930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EB12-4A7E-8C4A-A844-8EA7B7CEA7CF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1CEE15-8BA4-7025-79C1-9E61584C6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B44FD6-2E0D-5C1D-F815-502727504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1CDD-8F21-6F46-AA43-01D2C16E00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251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A23FD3-25A2-AB57-138F-467E2997C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879A00-0061-2708-5600-1E38FD8C3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7DD96C-6ACA-061B-C3E9-A1D6A0D34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EB12-4A7E-8C4A-A844-8EA7B7CEA7CF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DBF71A-CE6C-3C81-1706-D97587EBA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7E76A1-5A40-A081-C79B-A5E7580F8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1CDD-8F21-6F46-AA43-01D2C16E00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2587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73AA93-9A15-2181-87FD-14BC0CFF0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AC1DC4-AC56-8AC3-121C-FB73968069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C5AFFA-45E3-0DDD-DC68-256B90445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EB12-4A7E-8C4A-A844-8EA7B7CEA7CF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1CEB1A-4707-7451-DC3C-9F9A81F10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98F97B-607E-DC11-0CCB-0AB26389B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1CDD-8F21-6F46-AA43-01D2C16E00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134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7C6803-4842-ACBF-814E-65D2B62A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7F1AAD-8C40-00EC-5183-0320445B63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A11BB99-5813-928D-FE0D-21AB91688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B87CEF-A18B-6696-9DA8-B204C0DF3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EB12-4A7E-8C4A-A844-8EA7B7CEA7CF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DD45C3-381B-9D80-7012-3982A2649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6D4BF1-A475-2B4A-ED86-B84E255FB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1CDD-8F21-6F46-AA43-01D2C16E00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9867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41205B-B2EA-D51C-1D7F-5F33E9A6E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55E0D8-0082-F7FB-BA11-3356EFD49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ACACD4B-DBE8-8FD9-C6DB-7CD9FF531E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2180E10-4163-1AD8-5766-0A23314F0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9D1FBFC-4E8A-7990-DD24-6AB69B70BD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869B5BF-D089-FB7C-0BDA-E378716D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EB12-4A7E-8C4A-A844-8EA7B7CEA7CF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9D45C79-CDB9-A8A7-A70F-386C47DBA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8B63F4F-9303-FEE0-EDD5-CCD4B56CF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1CDD-8F21-6F46-AA43-01D2C16E00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116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0D3962-D68A-10A2-D6BD-D19BD24B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939C1B5-1DF9-56FD-5EA4-66AB4AACD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EB12-4A7E-8C4A-A844-8EA7B7CEA7CF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7C45C2D-DDBE-3CA2-2461-78B69F21B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F94C8A5-581B-7FEE-84AE-A201E1631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1CDD-8F21-6F46-AA43-01D2C16E00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2697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5B1AFEB-A8DC-8B8C-33E9-B841ADD6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EB12-4A7E-8C4A-A844-8EA7B7CEA7CF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33AAB4F-6FF5-168C-B021-316DA8CA6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59426B7-D681-8E1C-3EF3-CAAE5137D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1CDD-8F21-6F46-AA43-01D2C16E00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0282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D148F8-A2F6-CBA0-95EC-B5E34FA6E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E9EF4D-6E8A-03E4-8E93-49F2411E6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7443C4E-124E-9C2B-343D-03F613823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82CEFD-6D8A-7A2F-20E5-1C06206E2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EB12-4A7E-8C4A-A844-8EA7B7CEA7CF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F4375E-F3FA-E350-A872-D2BEF0D45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DA505A6-0844-7421-A0BB-DED002A3E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1CDD-8F21-6F46-AA43-01D2C16E00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8444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B67BA5-1611-3EC5-50C2-DF2D79CD2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AC1D6D6-A646-AFE2-FFE7-9AC849A47E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9E95D53-86EF-E232-DF1A-16C7877850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DACB9B-EF13-F613-9087-A5D2A7852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7EB12-4A7E-8C4A-A844-8EA7B7CEA7CF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C963D83-6A0B-E894-3C03-104ED7EF8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E7B5A5-CD45-A937-0ADF-D162F375E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31CDD-8F21-6F46-AA43-01D2C16E00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397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79FADC7-6F2F-0BA4-FAAD-880C3FEF3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517611-B05E-D2AA-B782-C9DB82273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CCFC08-5DB7-B4B2-BE6E-BADDE4915C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47EB12-4A7E-8C4A-A844-8EA7B7CEA7CF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904CB4-443F-6FD7-5767-FBA3AD59EC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1491F0-A895-E9F4-766E-1177EF636F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731CDD-8F21-6F46-AA43-01D2C16E00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05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D7845F-36D8-1B06-451E-F287A3406A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/>
          <a:lstStyle/>
          <a:p>
            <a:r>
              <a:rPr lang="es-MX" dirty="0"/>
              <a:t>La fauna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0E64366-0200-5D96-5C18-8EBAFD6E05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2253" y="2387600"/>
            <a:ext cx="6609875" cy="411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707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75C1BE-F6DF-CAA9-88D8-305F8CE46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La fauna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57C3CB-2F52-34C2-7954-6704D8AFC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La fauna es el conjunto de especies animales que habitan en una región geográfica, que son propias de un período geológico. Esta depende tanto de factores abióticos como de factores bióticos.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C46DDA0-C70F-2438-FB1A-4F327A40D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807" y="2993679"/>
            <a:ext cx="3655288" cy="386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7805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La fauna </vt:lpstr>
      <vt:lpstr>La fauna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fauna </dc:title>
  <dc:creator>j0940262@gmail.com</dc:creator>
  <cp:lastModifiedBy>j0940262@gmail.com</cp:lastModifiedBy>
  <cp:revision>1</cp:revision>
  <dcterms:created xsi:type="dcterms:W3CDTF">2024-03-07T23:43:00Z</dcterms:created>
  <dcterms:modified xsi:type="dcterms:W3CDTF">2024-03-07T23:47:04Z</dcterms:modified>
</cp:coreProperties>
</file>