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94FDD-205D-72A8-2DEF-FDB13B21CD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3DDFBB-C622-12D7-D35E-EB8881EA8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E8C106-E089-270D-BD63-E9AD7550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0BB09C-CA56-0EAB-78B8-9ECCFA10D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9A98BB-0617-B945-4431-362C6D58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2627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E26B3-EEFC-45BE-FC53-014D5843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F07A5B-FEB1-28B3-6AB3-6E5B35738B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373BF7-A26A-993A-8520-6283F358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2795C6-5F71-4D12-2BCC-91A92B461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6AAADA-BDD1-655E-29D0-0BFA29C2D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74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0D3431C-A9EE-B081-2B1F-F7384E84F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EC8A12-CA7B-0CE6-B31A-18BE7FEFB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326E14-1C36-3DA9-A759-E5DFC246D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F1B042-457A-DBE5-CA73-E296D545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8FD5D-D20E-16BB-3DB7-F3D89DCF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7375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36BD0D-9BAF-7A80-489B-826E5DDFD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092578-7AA1-F91B-D012-11D6E0F2D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D83722-865E-00D9-60BC-F4D342532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1A0FC0-DCE6-47AD-5605-7FB42BB2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C1664C-DB88-A68C-34B1-D29B22F0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7771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E60517-E937-200F-8D68-307C4E4C1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5A8A9F-8767-1227-C431-3A0B99EB1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75A46C-DA43-5F2E-2529-8AB6084A2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7926CA-3475-5932-EFF4-26C4447D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620599-EADB-AF6B-8CED-B88E1D7E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4761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65E953-5F0C-C650-3D66-A24BCBAFB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E84551-6E42-E287-987B-F2B06F89C9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D793B6F-B8B9-301F-9E77-22D46B5B35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5F5297-7A55-4BCB-9AB1-F3FE7B64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30DA25-88BE-3483-93EA-1BF64BBA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54AA5A-84A8-6609-E117-568245FE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089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92D118-CA7B-1F79-552D-14F2492B7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24D8E1-EF17-321F-8A0F-0156C8F1E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F11CF1-326E-0E0B-5167-E6E0F2FB9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CAC49CF-5D2D-1A77-71EE-1A57646C9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5F6901-FF90-364F-A2F1-86BDFE0780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F81E10E-7058-3273-2745-C6D85C75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1852A91-EFAF-AD94-D0A3-63F69C39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15D0735-CB25-F564-7BC5-366112DE0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277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D0279-0AE0-EF38-73C4-79D1C788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634036D-8AAE-B1A9-2082-00E76E769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59B3312-2D60-78F3-032D-1D1920FDC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364C00D-1660-EF85-F315-F81619022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2435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2EDA754-4B63-469F-0E4A-49E3CA43A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380B08A-BA7E-F623-BDFC-05BA82F1D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DC73A71-11A3-CB90-2F47-C5B95D8F5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9319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FA93E8-897F-30B1-CDF8-759CB66C8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B61EE9-16E0-151A-03B8-978F2A531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FE787E-F9AF-154D-C415-07FA569D64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1A023D-CA43-525F-1C7A-7DCC4F8CA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D6CB4A-C7A6-A6C8-CBB9-6633FF989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CC0149-4F5D-26A1-4EF5-CAEF474D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7155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8D9581-FDF2-A8B1-6CEE-BFC89B81C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AC27F8F-3965-68EE-2E89-3EC934655D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AA5CCD-7892-5916-3F12-AA97C7A87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4F1750-41D1-2A12-ABC0-4ADB10EAB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9ABB66-6108-43FB-C4DC-55D777D98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73DF5E-EE53-2B9D-6A77-FE1682D5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693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6822189-115A-4D28-747B-5E443A082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E5EB62-A177-ACEF-27F2-A17AD4D2ED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5417D2-07F6-D8FA-AFA6-546A8AA9F0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E9F68D-0F4B-5242-B6E1-1132FE67B1DB}" type="datetimeFigureOut">
              <a:rPr lang="es-MX" smtClean="0"/>
              <a:t>07/03/2024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4A8E03-98B4-D816-BFE9-C68A7055AC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98CCA9-196F-61C3-A4F4-BF0AACCDDB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F26290-D5F7-844F-9757-550462C50DB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91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4E201C-81ED-36AF-814D-D9FB96D13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2447690"/>
          </a:xfrm>
        </p:spPr>
        <p:txBody>
          <a:bodyPr/>
          <a:lstStyle/>
          <a:p>
            <a:r>
              <a:rPr lang="es-MX" dirty="0"/>
              <a:t>La flora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EC2804F-115A-0A37-F0B4-E11BFB5D61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026" y="2447690"/>
            <a:ext cx="4647446" cy="4410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867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8A330E-8B71-C82F-644A-E073C5496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flora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54C7F3-A8C8-2A1A-0E97-95FBFD9C1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término flora se refiere al conjunto de plantas, nativas o introducidas, de una región geográfica,  de un período geológico determinado,  o de un ecosistema determinado. El término proviene del latín en alusión a la diosa romana de las flores, Flora.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57C37BA-7CD4-8B3D-2525-7BDB6E90B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105" y="3428999"/>
            <a:ext cx="5552792" cy="306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965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2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La flora</vt:lpstr>
      <vt:lpstr>La flora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flora</dc:title>
  <dc:creator>j0940262@gmail.com</dc:creator>
  <cp:lastModifiedBy>j0940262@gmail.com</cp:lastModifiedBy>
  <cp:revision>1</cp:revision>
  <dcterms:created xsi:type="dcterms:W3CDTF">2024-03-07T23:47:31Z</dcterms:created>
  <dcterms:modified xsi:type="dcterms:W3CDTF">2024-03-07T23:50:03Z</dcterms:modified>
</cp:coreProperties>
</file>