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37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820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107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66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04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232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080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229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0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810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812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688CD-491A-43B7-A510-7C6631A5ECBA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B2369-17F3-4CBF-816C-9E2FA60597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123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34975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TEMPERATURA </a:t>
            </a: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700213"/>
            <a:ext cx="9144000" cy="4414837"/>
          </a:xfrm>
        </p:spPr>
        <p:txBody>
          <a:bodyPr numCol="1" spcCol="432000">
            <a:normAutofit/>
          </a:bodyPr>
          <a:lstStyle/>
          <a:p>
            <a:pPr algn="just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 temperatura es una magnitud escalar que se define como la cantidad de energía cinética de las partículas de una masa gaseosa, líquida o sólida. Cuanto mayor es la velocidad de las partículas, mayor es la temperatura y viceversa. La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medición de la temperatura está relacionada con la noción de frío (menor temperatura) y de calor (mayor temperatura), que se puede percibir de manera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instintiva. </a:t>
            </a:r>
            <a:r>
              <a:rPr lang="es-ES" sz="1400" dirty="0" smtClean="0"/>
              <a:t>Además</a:t>
            </a:r>
            <a:r>
              <a:rPr lang="es-ES" sz="1400" dirty="0"/>
              <a:t>, la temperatura</a:t>
            </a:r>
            <a:r>
              <a:rPr lang="es-ES" sz="1400" b="1" dirty="0"/>
              <a:t> actúa como un valor de referencia para determinar el calor normal del cuerpo humano</a:t>
            </a:r>
            <a:r>
              <a:rPr lang="es-ES" sz="1400" dirty="0"/>
              <a:t>, información que sirve para estimar estados de salud. El calor también se utiliza para los procesos químicos, industriales y metalúrgicos.</a:t>
            </a:r>
            <a:br>
              <a:rPr lang="es-ES" sz="1400" dirty="0"/>
            </a:br>
            <a:endParaRPr lang="es-ES" sz="1400" dirty="0" smtClean="0"/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414713"/>
            <a:ext cx="3390900" cy="178593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038" y="3414713"/>
            <a:ext cx="3390900" cy="17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2706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62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TEMPERATURA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TEMPERATURA</dc:title>
  <dc:creator>ENSERES</dc:creator>
  <cp:lastModifiedBy>ENSERES</cp:lastModifiedBy>
  <cp:revision>2</cp:revision>
  <dcterms:created xsi:type="dcterms:W3CDTF">2024-03-03T00:42:29Z</dcterms:created>
  <dcterms:modified xsi:type="dcterms:W3CDTF">2024-03-03T00:51:59Z</dcterms:modified>
</cp:coreProperties>
</file>