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10173-3A28-9FD5-D509-76247CD85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131B57-BE1E-0A24-9629-3A7649B22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79DE88-9A85-F4F9-ED7E-1CFB5B3A0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12CF7B-E19B-ED97-8557-4D3D14981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86FA2F-9FC9-1693-1748-88F40A517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368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95A3D-6BDD-B996-4468-29EEF1A0C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9A1219-8035-ED37-4DF8-3FEFFA2E0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D779DC-A7DE-4C82-1ACA-C549FC3D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EBB39D-FCEF-0185-6A74-3339879C3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5D7092-267E-C50F-E790-9F83C96F4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23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AC27DB9-6F87-C101-774C-EF83C1DFFA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A24D6-03BB-5A05-B1C0-7482D48D8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14359-2D9B-BC7C-27C0-EEE4973B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2A63B8-928B-E5F6-6AA6-2567FB235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BD4805-4EAB-5BD3-66BB-CFB2A1AAD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817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2B6CC-E72E-5E32-8C1F-B3DA24474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BA4CE7-F3F7-A029-56F7-A118775E4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62A63D-1356-9F07-85E9-C06880D84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7590B4-64BF-3737-6638-B79BCEB8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FDDBD5-A28C-1B2E-355D-21B84CDCE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453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F7192-F7C4-28F4-D384-875C06B7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C9259C-A94B-3C9C-01F7-788771DCC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57C19D-C8D0-F404-EBF8-556CEE76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3D8449-E57A-A43F-4187-9731F1C8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1838F2-CE6B-96F8-08C6-764A02DB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944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087A51-38A3-8227-69A9-01B04E04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C71095-9608-3D73-9D09-9B670D7231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809C05-5C53-DF0E-6F34-CFA9695FA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DF1A39-FC05-9014-AA04-5D1057974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156C2D-E17C-FA25-7BE2-05AF88B3C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4BA0A6-041A-B842-35DC-21BF0B03B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450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D537CE-83F5-A0A9-3A96-B98667619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DCC04E-31E6-81AC-972F-B5A71DA52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16EFC1-2D5F-98E8-81F9-B20F5D074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371675C-CF54-E1E3-ACAC-AC70E749E4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31378B-DB98-00B1-2442-ACC98D903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1563BEB-4992-804B-6463-FAF3D916E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22660D-3596-95FF-AA9B-0EE0964ED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D58E27-9CAC-E9FB-E294-C75CA570B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084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5568E-578C-4D4D-6EC0-84844236B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4CF72B9-8A3F-1BFC-920C-D75CB5CAB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CC32F2-9122-2132-1ED5-7A0880847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ACF8CF-5655-997C-896B-E63420674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9209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C5CA706-BB65-66A1-856F-821DA436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45A1B5B-481C-2D72-6073-886BD44C2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E4B822-85AA-363D-7D41-36743E007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4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F6DB1A-AC85-BECE-BEAA-26D0984F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D63539-30DE-9787-5E9D-9A85A137A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6F717E-EAD3-33A7-DDF0-6F88CE984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E88FC9-503B-6B78-6120-2FEAEE8EF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899185-8BF9-DC54-0CBC-2F4F4D3C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734C8C-188C-D0CB-0171-E70F00C1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90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1A47C-D4E5-B56C-9590-82EE0CB7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10ED9AB-DC4C-8774-8BC3-D1C71DA11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03797D-4CF5-F2A1-67E0-7866B3CC2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E5760B-FB4F-D9F8-48F4-E9EB306CF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97A2ED-670B-DFBF-A827-C848E63FD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E7329E-A7CC-FF1B-136B-31FFD318F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441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2A192C9-68E1-4CC6-518F-A1C5C2977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89FA6C-B91D-F517-76EA-1F0089189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DC1B99-A456-F98A-3161-F8B616135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7F44E-9886-471B-BDEB-EE56DDDE9829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5E235C-297A-B493-9237-EFA1828C4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AF91F8-6818-0DF2-BD6A-B2D950FB5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D9729-5CA3-41AD-8A6C-F21592E9DB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35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B1EC36-83E7-A9EB-4D55-4D26C24BB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88158"/>
          </a:xfrm>
        </p:spPr>
        <p:txBody>
          <a:bodyPr/>
          <a:lstStyle/>
          <a:p>
            <a:r>
              <a:rPr lang="es-MX" dirty="0"/>
              <a:t>Hábitat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6157E1-DC48-33F1-40B6-7070BA138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58462"/>
            <a:ext cx="4474334" cy="4110526"/>
          </a:xfrm>
        </p:spPr>
        <p:txBody>
          <a:bodyPr/>
          <a:lstStyle/>
          <a:p>
            <a:pPr algn="just"/>
            <a:r>
              <a:rPr lang="es-MX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 trata del 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ambiente</a:t>
            </a:r>
            <a:r>
              <a:rPr lang="es-MX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cuyas condiciones resultan apropiadas para que la 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comunidad</a:t>
            </a:r>
            <a:r>
              <a:rPr lang="es-MX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en cuestión crezca, se desarrolle y se reproduzca. Dependiendo de las necesidades de esa comunidad, el hábitat puede ser tan amplio como un 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bosque</a:t>
            </a:r>
            <a:r>
              <a:rPr lang="es-MX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 una 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ciudad</a:t>
            </a:r>
            <a:r>
              <a:rPr lang="es-MX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o tan estrecho como el tracto intestinal de un 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ser humano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ábitat - Concepto, tipos, ejemplos y qué es nicho ecológico">
            <a:extLst>
              <a:ext uri="{FF2B5EF4-FFF2-40B4-BE49-F238E27FC236}">
                <a16:creationId xmlns:a16="http://schemas.microsoft.com/office/drawing/2014/main" id="{DDE5DC33-C4C2-24BC-E0F6-287099EFFC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575583"/>
            <a:ext cx="5256211" cy="429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01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E7DFE-B1F4-A593-FBD2-96146F6B7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695602"/>
          </a:xfrm>
        </p:spPr>
        <p:txBody>
          <a:bodyPr/>
          <a:lstStyle/>
          <a:p>
            <a:r>
              <a:rPr lang="es-MX" dirty="0"/>
              <a:t>Se clasifican 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CAB64F-ACE0-E983-748F-7B1DFC39E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842052"/>
            <a:ext cx="5614021" cy="4026936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Hábitats marinos. Aquellos ubicados en la hidrósfera, o sea, en cualquier región de los océanos y mares, ya sea en la superficie o en las profundidades.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Hábitats terrestres. Aquellos ubicados en la geósfera, o sea, en tierra firme, sobre cualquiera de los continentes o accidentes geológicos que los componen: montañas, valles, planicies, etc.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Hábitats de aguas continentales. Aquellos ubicados en las aguas dulces, o sea, en lagos, ríos y otros emplazamientos de agua alejados del mar.</a:t>
            </a:r>
          </a:p>
          <a:p>
            <a:endParaRPr lang="es-MX" dirty="0"/>
          </a:p>
        </p:txBody>
      </p:sp>
      <p:pic>
        <p:nvPicPr>
          <p:cNvPr id="2050" name="Picture 2" descr="Tipos de hábitat - Ejemplos y fotos">
            <a:extLst>
              <a:ext uri="{FF2B5EF4-FFF2-40B4-BE49-F238E27FC236}">
                <a16:creationId xmlns:a16="http://schemas.microsoft.com/office/drawing/2014/main" id="{5E53F3C6-80FC-F059-4AA9-3A6D29CD0D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607" y="1842052"/>
            <a:ext cx="3952606" cy="402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8453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154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Hábitat</vt:lpstr>
      <vt:lpstr>Se clasifican 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Hábitat</dc:title>
  <dc:creator>josecristian28@outlook.com</dc:creator>
  <cp:lastModifiedBy>josecristian28@outlook.com</cp:lastModifiedBy>
  <cp:revision>1</cp:revision>
  <dcterms:created xsi:type="dcterms:W3CDTF">2024-03-03T00:33:01Z</dcterms:created>
  <dcterms:modified xsi:type="dcterms:W3CDTF">2024-03-03T00:50:18Z</dcterms:modified>
</cp:coreProperties>
</file>