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C3AEB-BE44-F0BE-C065-8AEBA92CE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1F61E2-ED64-A19E-C174-E0FEF9F79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B02FC8-A88E-A17C-504E-6853F8B2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BA4E-152E-BFC1-855C-F623FA66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86F650-73E4-D35A-634D-825FF8003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422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0125B-2D1E-B798-9BF2-7178FE9F0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430C11-0DCF-E1AA-260D-E4A7A07B3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6CCF81-D6DB-688E-0862-73BA25B2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0EE9A9-66BF-613E-8052-8CEF8B5FE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4890B9-05A7-B8FF-D9B4-13547710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707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A90673-1D94-1DF7-72FC-510B0D687A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36B6EB-6A2B-2187-F4A2-06F94AF48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DFE61-1BC2-4111-4E09-9B0D0974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ED0F6A-4F25-C816-2AF8-02ECFDB0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1EE33A-E524-DB65-BF37-65D09EBBA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5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8BE4E-908D-6AC2-16F7-885898A89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39FAC6-8FCE-F8FA-BC24-51A352D00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E3D529-47C5-2998-696B-5B103743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98AE2A-52F8-EADA-7B54-5D95A386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54C90F-D410-41F8-CCF4-D5FAACA1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349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5301E4-BC2D-B547-2DCE-4DDD3267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F20B95-2224-B1E9-5514-0A18AF050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4CF38-F2DE-FC0F-D3B3-8EEF562AE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470198-4503-D93E-C64E-A7833C437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AC6094-858E-3B75-3DA8-944B49E59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691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43456-F64A-328F-03DD-45048E88B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8D2097-DA6E-8C15-38E4-2D54CCC46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35169DB-FECE-3FA8-AB31-9C37DDB80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C922CF-12E1-F56B-2B1F-EA217D1AF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122BB6-FB8B-0028-63FE-8238066E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DF9B04-006C-0235-208B-95E98538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49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07FC70-DC00-479E-17B8-BA7ADC30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FBA7E0-FABA-4DE8-D797-D4381C61A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50CBCB-6F60-023B-1EF7-E1D218B9A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9A3542-D701-A89D-D355-CB96801DB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6AE786-DA74-A832-86B8-30B98E793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837BE6-BD91-A289-BD54-D69B3640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0CD8519-7A83-27AA-92A6-0B305214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A976BC-7461-82B2-D441-718BD7460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3420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76C6C-C112-E442-C36F-AC4E21FE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F9A703-9551-24BF-FDB3-BB9002A44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72F6A90-116C-C00B-48C9-BCCEFCF2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14F223-DFEB-D31C-21DB-5A68B421A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418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1D584F-67D8-20DF-B624-586D78F8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AF7047-C136-D3AE-7EDE-DBEB676C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52442F4-DBB7-4382-A4EB-4398BB6D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446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B85390-2DD7-8CDB-DED5-654768070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B881E-19E8-2FB0-FA0B-FF02699C9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163ED-C8A2-B6C3-F9E9-3F259A468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5BD965-1DF3-BD85-DA8C-70D7E51A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F79070-9177-A2DB-21EC-58CEF899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EDB512-10AE-0EB3-6144-B2206E6C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347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2217F-2115-21C2-1445-783CA1AE5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CDDECF-D0DD-8650-70BE-913025775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D1F716-B305-F3C7-419C-4FA1A9503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1799B6-FDB0-9C71-457D-5693F951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661B67-8932-B75F-20F6-37ADF27F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F476DB-7F82-561B-F5FD-41341CF1F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040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61D810-E55C-8584-9CBC-2C448D8CE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458AD8-6B2A-313D-ED17-BE9AB056D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DA2EC4-CAA8-3EED-475D-2399A8426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550F0-269F-504C-B2E2-0C83160D7B07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E5F057-637A-CFD3-2D03-F008282A6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26EB18-4F36-799A-82A1-F4B69E873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3CBFA-0F97-1140-87CB-4A33F1797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438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1371AD-881E-D5D1-6A7A-14131022B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525627"/>
            <a:ext cx="9144000" cy="3051254"/>
          </a:xfrm>
        </p:spPr>
        <p:txBody>
          <a:bodyPr/>
          <a:lstStyle/>
          <a:p>
            <a:r>
              <a:rPr lang="es-MX" dirty="0"/>
              <a:t>Dinámica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283B1A8-87A5-D0AE-1395-CB690B3A0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671" y="1525628"/>
            <a:ext cx="5214796" cy="424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0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B5F9A-7510-14B4-C9F3-DF1D21979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Dinámica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75C18-23DA-27F2-9225-7D8B67050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dinámicas de los ecosistemas son los cambios en la composición y estructura de las comunidades biológicas asociados con el tamaño de la población, la manifestación de polimorfismo o las fases de desarrollo de los individuos de las distintas especies.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CA00DA8-2DAC-4739-12E6-FBF685DFB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139" y="3836611"/>
            <a:ext cx="5399721" cy="234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276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Dinámica </vt:lpstr>
      <vt:lpstr>Dinámica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Dinámica </dc:title>
  <dc:creator>j0940262@gmail.com</dc:creator>
  <cp:lastModifiedBy>j0940262@gmail.com</cp:lastModifiedBy>
  <cp:revision>1</cp:revision>
  <dcterms:created xsi:type="dcterms:W3CDTF">2024-03-08T16:29:17Z</dcterms:created>
  <dcterms:modified xsi:type="dcterms:W3CDTF">2024-03-08T16:32:04Z</dcterms:modified>
</cp:coreProperties>
</file>