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BD32EA-2F85-5EF7-D8E2-462DEA99D4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559044-74B6-F051-F595-0453FFCE4F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88106EA-D468-C1CA-494D-293E004EF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6091-9404-416B-8403-18253FC3768F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1298748-9DFF-4281-F6AD-A2142F5A7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5F2EA80-1C95-0D0A-726B-A20D160A2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BBCF-8739-4427-A703-3EC1FF922A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7978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B1A05D7-5798-D1B1-7AA3-FC5776CF1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7FF6661-517A-1134-4291-5E3509DB0C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613BCB-1F9C-72AF-285E-2F8A9D8CD9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6091-9404-416B-8403-18253FC3768F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8F355E-8C1F-5BBD-C3CF-DCC2CE285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F91CF3A-CE33-04FE-8A78-6B6BA690C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BBCF-8739-4427-A703-3EC1FF922A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2418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E1BA137-EC6E-A412-D7EE-DE26EDC3A3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3D8090-FE35-F6BE-38F8-678A647A51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883F1B-E1FB-D473-9FA6-F64CE21BA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6091-9404-416B-8403-18253FC3768F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2D3AA44-122E-5CED-96F6-EA95C4DD3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E0CACA-68BA-49C3-AC8B-516D30753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BBCF-8739-4427-A703-3EC1FF922A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91638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DCBEFD9-82F5-75B4-F22D-7EC6C9A2F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57D65E-DB57-98A0-1D02-285B7D868E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378A919-B7B4-BAD7-FF08-FFC70FCE2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6091-9404-416B-8403-18253FC3768F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5A7BF4D-8CC0-42F8-40CE-9D6A2B6C3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DCA1B9-7564-FF96-95CD-D1923B34D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BBCF-8739-4427-A703-3EC1FF922A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69367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284C23-B942-2915-F214-86A77D27A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5DB6469-239A-AC83-D2B1-431EDCA941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6C0717C-58FB-8134-CC34-42BAC4B11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6091-9404-416B-8403-18253FC3768F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4D965C-A5DB-05E7-6EDB-18E570750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562EF0E-AE43-529D-0107-A21D7BB76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BBCF-8739-4427-A703-3EC1FF922A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6626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B4D6DF-3DC3-93AC-7AA7-98BBB92D07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BF18EF8-B8F8-C5B3-9D98-FC467B4261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99FBFE4-014B-7C82-395B-4194727D84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DB0C65B-EE49-3286-EE29-CD6870FAD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6091-9404-416B-8403-18253FC3768F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790E3D9-78E2-8C9A-0338-079BB3696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BD36A7-40BE-69A2-1147-4B301ACD9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BBCF-8739-4427-A703-3EC1FF922A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9410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3D63E4-1A47-6BB3-52BA-8812980972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71B6BBD-2EBC-278E-756B-93F88702C2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A655C3-4833-40B3-6AAC-DB245C5DEE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4643C0F-B6F8-28E8-10FF-581ED2F617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2BCCC93-116D-2612-527C-78B059C333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E472C6D-A350-3F20-BB8C-B3F5C2160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6091-9404-416B-8403-18253FC3768F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D8F84D3-164C-11D1-4B77-E197387B5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9FDD04DC-691A-E076-23A2-27ECFB212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BBCF-8739-4427-A703-3EC1FF922A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3832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30DB15C-2188-A7AD-4CDD-2FE4FC24A8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8ED9B90-CCC2-F8DA-BD3B-77C93F04A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6091-9404-416B-8403-18253FC3768F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8D346CE-37B5-5973-215A-BE6452E84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4E280567-3C8B-D86D-67DD-2BD5F8BB4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BBCF-8739-4427-A703-3EC1FF922A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7114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09D83C1-CC8F-0122-B6E3-73CEC409D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6091-9404-416B-8403-18253FC3768F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2536D7D5-2B80-CFF6-9151-A2DC706A3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5801FD0-CE1A-7DA6-AD79-D9C49E3A8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BBCF-8739-4427-A703-3EC1FF922A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03082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AF9D7E-B6D5-F5DB-D6F5-74FFA3B9D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1538BD-AF9B-22DE-E8A3-D5F802A8C4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1C25BCF-D835-4587-D65B-C0A4DAD27E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A00199-4124-7449-1D42-6BBE7E83D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6091-9404-416B-8403-18253FC3768F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7A7E0FC-9F59-A847-D958-2D2E7538B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831F484-7861-DF2F-F9F8-EFDB1AE8C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BBCF-8739-4427-A703-3EC1FF922A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0063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8B84D6-9D20-B47D-2803-EC9A783D7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F5E1B1C-A8AE-897D-7792-49659BD515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EEEDD9B-45D0-6320-83EB-51709BFED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AA0D9B-5A62-C9D2-5627-E4F863458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706091-9404-416B-8403-18253FC3768F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8A82FFD-9B52-92AC-63E2-0A157B027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249132-B1FD-409C-D0F1-65BECB6BAC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95BBCF-8739-4427-A703-3EC1FF922A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87459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75EFA32-98C8-0E40-0BE9-6E3161770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71B88AD-2344-B453-CA9B-7173611286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D8B1B8-AAA1-C9B5-D06F-3166F932CA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1706091-9404-416B-8403-18253FC3768F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28A6074-5288-2091-CDB7-22C0BA6E07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6906D9-2215-7BED-D697-7821CD55A7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95BBCF-8739-4427-A703-3EC1FF922A4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4892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FE14EA-8302-21C4-630D-75C37ABBA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644428"/>
          </a:xfrm>
        </p:spPr>
        <p:txBody>
          <a:bodyPr/>
          <a:lstStyle/>
          <a:p>
            <a:r>
              <a:rPr lang="es-MX" dirty="0"/>
              <a:t>Factores bióticos.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F7B47CC-57B2-0845-B23B-0A770383BD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828800"/>
            <a:ext cx="3932237" cy="4040188"/>
          </a:xfrm>
        </p:spPr>
        <p:txBody>
          <a:bodyPr/>
          <a:lstStyle/>
          <a:p>
            <a:pPr algn="just"/>
            <a:r>
              <a:rPr lang="es-MX" dirty="0"/>
              <a:t>Los factores bióticos son todos aquellos que poseen vida, es decir, que están contemplados en alguno de los  reinos de la vida y cuyas interacciones apuntan a la supervivencia y la reproducción de su especie. </a:t>
            </a:r>
          </a:p>
          <a:p>
            <a:pPr algn="just"/>
            <a:r>
              <a:rPr lang="es-MX" dirty="0"/>
              <a:t>Ejemplos.</a:t>
            </a:r>
          </a:p>
          <a:p>
            <a:pPr algn="just"/>
            <a:r>
              <a:rPr lang="es-MX" b="1" dirty="0">
                <a:latin typeface="Montserrat" panose="00000500000000000000" pitchFamily="2" charset="0"/>
              </a:rPr>
              <a:t>Los bosques</a:t>
            </a:r>
            <a:r>
              <a:rPr lang="es-MX" b="1" dirty="0">
                <a:solidFill>
                  <a:srgbClr val="000000"/>
                </a:solidFill>
                <a:latin typeface="Montserrat" panose="00000500000000000000" pitchFamily="2" charset="0"/>
              </a:rPr>
              <a:t>.</a:t>
            </a:r>
          </a:p>
          <a:p>
            <a:pPr algn="just"/>
            <a:r>
              <a:rPr lang="es-MX" b="1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Los </a:t>
            </a:r>
            <a:r>
              <a:rPr lang="es-MX" b="1" dirty="0">
                <a:solidFill>
                  <a:srgbClr val="000000"/>
                </a:solidFill>
                <a:latin typeface="Montserrat" panose="00000500000000000000" pitchFamily="2" charset="0"/>
              </a:rPr>
              <a:t>hongos</a:t>
            </a:r>
            <a:r>
              <a:rPr lang="es-MX" b="1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 y </a:t>
            </a:r>
            <a:r>
              <a:rPr lang="es-MX" b="1" dirty="0">
                <a:solidFill>
                  <a:srgbClr val="000000"/>
                </a:solidFill>
                <a:latin typeface="Montserrat" panose="00000500000000000000" pitchFamily="2" charset="0"/>
              </a:rPr>
              <a:t>bacterias.</a:t>
            </a:r>
          </a:p>
          <a:p>
            <a:pPr algn="just"/>
            <a:r>
              <a:rPr lang="es-MX" b="1" i="0" dirty="0">
                <a:solidFill>
                  <a:srgbClr val="000000"/>
                </a:solidFill>
                <a:effectLst/>
                <a:latin typeface="Montserrat" panose="00000500000000000000" pitchFamily="2" charset="0"/>
              </a:rPr>
              <a:t>Los grandes </a:t>
            </a:r>
            <a:r>
              <a:rPr lang="es-MX" b="1" dirty="0">
                <a:solidFill>
                  <a:srgbClr val="000000"/>
                </a:solidFill>
                <a:latin typeface="Montserrat" panose="00000500000000000000" pitchFamily="2" charset="0"/>
              </a:rPr>
              <a:t>depredadores.</a:t>
            </a:r>
          </a:p>
          <a:p>
            <a:pPr algn="just"/>
            <a:r>
              <a:rPr lang="es-MX" b="1" dirty="0">
                <a:solidFill>
                  <a:srgbClr val="000000"/>
                </a:solidFill>
                <a:latin typeface="Montserrat" panose="00000500000000000000" pitchFamily="2" charset="0"/>
              </a:rPr>
              <a:t>El fitoplancton.</a:t>
            </a:r>
            <a:endParaRPr lang="es-MX" dirty="0">
              <a:solidFill>
                <a:srgbClr val="000000"/>
              </a:solidFill>
              <a:latin typeface="Montserrat" panose="00000500000000000000" pitchFamily="2" charset="0"/>
            </a:endParaRPr>
          </a:p>
        </p:txBody>
      </p:sp>
      <p:pic>
        <p:nvPicPr>
          <p:cNvPr id="1026" name="Picture 2" descr="Biótico: qué es y qué Factores Bióticos hay - Enciclopedia Significados">
            <a:extLst>
              <a:ext uri="{FF2B5EF4-FFF2-40B4-BE49-F238E27FC236}">
                <a16:creationId xmlns:a16="http://schemas.microsoft.com/office/drawing/2014/main" id="{C601B4D8-6AA5-DEA8-7314-6A678CCBE77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631853"/>
            <a:ext cx="5256212" cy="4237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724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A2C55DD-A5C9-DA94-93CD-1BBEDAB4D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4"/>
            <a:ext cx="3932237" cy="576333"/>
          </a:xfrm>
        </p:spPr>
        <p:txBody>
          <a:bodyPr/>
          <a:lstStyle/>
          <a:p>
            <a:r>
              <a:rPr lang="es-MX" dirty="0"/>
              <a:t>Clasificación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E986D7F-17F0-4611-94F3-9189B255F1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749287"/>
            <a:ext cx="4343400" cy="4119701"/>
          </a:xfrm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s-MX" dirty="0"/>
              <a:t>Fotoautótrofos. Son aquellos que fabrican su alimento mediante la fotosíntesis, proceso por el cual sintetizan azúcares a partir de dióxido de carbono y agua, aprovechando la luz. Por ejemplo: las plantas.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s-MX" dirty="0" err="1"/>
              <a:t>Quimioautótrofos</a:t>
            </a:r>
            <a:r>
              <a:rPr lang="es-MX" dirty="0"/>
              <a:t>. Son aquellos que obtienen la energía para fabricar su alimento a partir de distintas reacciones químicas exotérmicas de compuestos inorgánicos. </a:t>
            </a:r>
          </a:p>
          <a:p>
            <a:endParaRPr lang="es-MX" dirty="0"/>
          </a:p>
        </p:txBody>
      </p:sp>
      <p:pic>
        <p:nvPicPr>
          <p:cNvPr id="2050" name="Picture 2" descr="Organismos Fotoautótrofos y quimioautótrofos - YouTube">
            <a:extLst>
              <a:ext uri="{FF2B5EF4-FFF2-40B4-BE49-F238E27FC236}">
                <a16:creationId xmlns:a16="http://schemas.microsoft.com/office/drawing/2014/main" id="{36B9410A-F074-A3D2-5F38-021B293436D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450" y="1278136"/>
            <a:ext cx="5722938" cy="42922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998162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119</Words>
  <Application>Microsoft Office PowerPoint</Application>
  <PresentationFormat>Panorámica</PresentationFormat>
  <Paragraphs>10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Montserrat</vt:lpstr>
      <vt:lpstr>Tema de Office</vt:lpstr>
      <vt:lpstr>Factores bióticos.</vt:lpstr>
      <vt:lpstr>Clasificación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Factores bióticos.</dc:title>
  <dc:creator>josecristian28@outlook.com</dc:creator>
  <cp:lastModifiedBy>josecristian28@outlook.com</cp:lastModifiedBy>
  <cp:revision>1</cp:revision>
  <dcterms:created xsi:type="dcterms:W3CDTF">2024-03-02T23:22:49Z</dcterms:created>
  <dcterms:modified xsi:type="dcterms:W3CDTF">2024-03-03T00:51:59Z</dcterms:modified>
</cp:coreProperties>
</file>