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5964F-C72D-DB38-43F6-45B5FF89D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B6321B-74D0-4756-3E0A-F8EC7DB3A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4C6A5F-31A4-F197-79D1-8F22FCFD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CAF7C8-1895-B42B-3369-CF25A524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5F0008-2768-654C-8A06-52BF46D9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067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98A0E-33F2-3C00-89D1-7AC12A49D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3A8608-C344-8C25-40DC-176BFCACE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5166A6-254F-E6BA-BB2A-F4CFD445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A70C05-8651-E175-F3A1-2C2FF109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59BBFD-B608-68FE-DA58-9BAE79C2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2715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8E320E-34FD-3233-0D3C-6747412785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1F339C-CA20-BF59-985F-13347323C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772B44-8DD5-78F7-C5B2-260CF3B5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2F9331-F3A1-8E6F-C779-BE11380ED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C81B06-4371-5A3F-7E8D-4DABC9D2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167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3EBD69-D12B-7CB9-7D13-921D952BF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998F4F-7CE6-CA23-FC44-363427D5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96E22B-B5A4-E590-8E1B-8AD89246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0D0246-C305-397A-4EE8-7DE37BBC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C28DE-A21A-F7C9-3C0B-CA69F710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4015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3D6EC-EFD5-99AD-1F47-5046A6D59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0B1780-875A-9225-C2A9-F964A19ED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29D121-9999-7375-4CAC-8CC0DF82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0EB86E-2105-415D-5225-EC7BB30FA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E72170-39D5-D1B2-6F45-59F6CD5F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5595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545FB-4D72-E630-B6D3-66CFAF86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63FEC9-3282-3AEB-BED9-9347C50D4F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551CFA-7A7D-B81A-BA4D-6F1750FBE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029F36-64E5-F312-3D63-368BC0D1B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EA0C60-4BD3-D225-4D2A-AC6D844F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D7D813-9797-381F-8DF5-AC231F21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2420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25E1CC-A327-5209-C2A6-76465B787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8D5F0B-3326-66ED-78EA-0EAA1DD05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B9D6E5-A0F5-F386-2F64-99539BA76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999E5D8-C79A-8391-5F71-FED954AD1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CE92A75-4686-B3CC-6CE4-A18AD215F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CF29C08-9F81-A1A1-5DF0-DF3040E25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8107EC7-3791-ADC5-9FF7-B723E3F8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6C15B7-3BF4-BDCC-1889-36658D8AE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3600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D0EA4-FD0F-3997-5137-82184363B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F03FC3-2F2A-26EA-4980-DF075737D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8BB852-C249-BF54-87F4-B9A40A504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2D8EDF-9166-122E-4EC3-EC092902E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473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F7EA571-23E7-8F55-DB46-5FA263512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FD56FAD-044C-3378-5122-9637AC60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9BA02A-C881-ED4F-2990-00A9A66CE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6250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9AEC8C-EF28-AB45-49C2-706C11393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9B53B9-C523-BFFE-A9DC-FE5031323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378D1D-8C68-178A-32C2-CDD533B71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97D713-40E3-6616-2696-430D170F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08CADD-3BC3-F1B6-568C-6B2FB8E53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E94EC8-F469-475B-DFF8-1BA33992A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7689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7AAFAC-FA4F-156C-1962-3486B7378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F8BC72-E235-4C2E-FA36-F1DA7F4D0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D63140-578E-7BC6-32C7-EE1289228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881B36-37FA-383B-BEF4-9DDD813B6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69C9FE-A61D-2D51-EE57-B1E6F425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37DA76-7514-281D-6D82-79CBF06B0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7699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46DCFCF-C51E-DA23-4831-4829E706C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428B87-C653-797D-69E1-FAF70A630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1D6E4C-3F1C-3725-561B-BBEE236E4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08FF41-10BD-AE46-826F-ABDC2656076F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EA6778-5453-44A7-1BB3-265711B99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C69579-13EB-AF39-86F5-B20DEDFFF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F69A7A-18B6-A740-B85A-5E8A96CD8EF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0641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8F0B1-D897-3E94-4C47-68EABAF34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91368" y="1110276"/>
            <a:ext cx="8421737" cy="642791"/>
          </a:xfrm>
        </p:spPr>
        <p:txBody>
          <a:bodyPr>
            <a:noAutofit/>
          </a:bodyPr>
          <a:lstStyle/>
          <a:p>
            <a:r>
              <a:rPr lang="es-US" sz="4000" b="1" dirty="0"/>
              <a:t>RELACIÓNES TROFICAS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64A2FD-DD47-B526-E122-02A89E56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6269" y="1753067"/>
            <a:ext cx="6229234" cy="2193602"/>
          </a:xfrm>
        </p:spPr>
        <p:txBody>
          <a:bodyPr>
            <a:noAutofit/>
          </a:bodyPr>
          <a:lstStyle/>
          <a:p>
            <a:pPr algn="l"/>
            <a:r>
              <a:rPr lang="es-US" sz="1800" dirty="0"/>
              <a:t>Las relaciones tróficas se refieren a las interacciones que se establecen entre los diferentes organismos de un ecosistema en relación a la obtención y transferencia de energía. </a:t>
            </a:r>
          </a:p>
          <a:p>
            <a:pPr algn="l"/>
            <a:r>
              <a:rPr lang="es-US" sz="1800" dirty="0"/>
              <a:t>Estas relaciones se pueden clasificar en tres categorías principales:</a:t>
            </a:r>
          </a:p>
          <a:p>
            <a:pPr algn="l"/>
            <a:r>
              <a:rPr lang="es-US" sz="1800" dirty="0"/>
              <a:t>1. Relaciones tróficas autótrofas:  organismos productores, como las plantas verdes, utilizan la energía del sol para llevar a cabo la fotosíntesis y producir su propio alimento. </a:t>
            </a:r>
          </a:p>
          <a:p>
            <a:pPr algn="l"/>
            <a:r>
              <a:rPr lang="es-US" sz="1800" dirty="0"/>
              <a:t>2. Relaciones tróficas heterótrofas: En estas relaciones, los organismos consumidores obtienen su energía al alimentarse de otros organismos.</a:t>
            </a:r>
          </a:p>
          <a:p>
            <a:pPr algn="l"/>
            <a:r>
              <a:rPr lang="es-US" sz="1800" dirty="0"/>
              <a:t>3. Relaciones tróficas </a:t>
            </a:r>
            <a:r>
              <a:rPr lang="es-US" sz="1800" dirty="0" err="1"/>
              <a:t>descomponedoras</a:t>
            </a:r>
            <a:r>
              <a:rPr lang="es-US" sz="1800" dirty="0"/>
              <a:t>: Los organismos descomponedores, como los hongos y las bacterias, se encargan de descomponer la materia orgánica muerta y liberar nutrientes al suelo.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E2612F0-10E0-BB9F-DF51-2F8AD4B1D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369" y="2359164"/>
            <a:ext cx="3994413" cy="317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628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RELACIÓNES TROFICAS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RELACIÓNES TROFICAS</dc:title>
  <dc:creator>Juan carlos Lagunas garcia</dc:creator>
  <cp:lastModifiedBy>Juan carlos Lagunas garcia</cp:lastModifiedBy>
  <cp:revision>2</cp:revision>
  <dcterms:created xsi:type="dcterms:W3CDTF">2024-03-03T16:51:31Z</dcterms:created>
  <dcterms:modified xsi:type="dcterms:W3CDTF">2024-03-03T17:03:15Z</dcterms:modified>
</cp:coreProperties>
</file>