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8A2BA2-BF89-345F-942E-28179AA11E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C662F18-F8C1-EB6D-B82E-F1E030B44D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5045585-52DC-F255-AB90-74644D6B3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BC0442-C895-DE91-AD31-B75F9FF82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0AC1785-BFFA-A9FA-9075-405CFA6E1E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0502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11A70B-4CB6-0868-84D6-E4B838972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9B71C0B-97FD-E5B0-C672-CAD7239B2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D7EF1BA-00D8-17DC-DE08-ECC0868AE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F17AEC2-ED94-E34A-4D34-84347416D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EC199B-0E1A-C5A0-37B8-90F5AF47C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2922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6DD8161-063E-9A5A-9F53-DDC9649C06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8B0B621-BAB4-9D6D-90D5-C784B7DE59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E005DD-8A33-A6E3-A8D1-85AE1D595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AE94C9E-1C3C-B5DF-2E0D-0B1966C8D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61719D-EF7C-6FD8-8E7E-B8DC8C0ED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43279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5F9383-22FD-66E5-DF17-09E82DA62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486728-E6A0-3722-0A69-1224D1DC0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E453EE-F90A-6D85-BD90-ABA84058E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0BDE2A0-39C2-1B4F-DA59-34BEC4F60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552FF1-4D66-E2FD-1A28-D1C39104C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958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710ED-9190-FEF9-62D8-8213F112ED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539518-8688-0699-A018-1AFA404541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6AAEE9-709C-49DD-ABD4-8E85C89F83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2B344D-5731-BC43-BB2B-DEDD7A919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3437ACA-7744-8D31-C82A-2D15A055D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759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99C86C-61C1-993A-E67F-8FEC19D29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C9165D-B3BF-8E32-0AC1-04594A7377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81579DA-6748-FBA7-9714-9C31F323C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1391300-A220-BAF9-B96B-ED97CFA07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D27ACF-0EA8-C5AA-1699-47C038B1AF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52E4F9-519B-99B8-CAEF-AD83ABB3C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5947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4A9B7D-26DA-317A-223F-C8E7571DA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2F4E3F2-8CDB-2174-AE43-0BF9FA799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C137620-BA76-DB11-28D2-E2D0769ADA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5FEF8BB-7074-E029-11FA-9ABA3B24C7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B95B4E-EA0B-9AF2-1BA0-01FD58891E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6046F88-A752-622A-620B-3B47E9777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A2A16E0-6799-0E44-6044-386962DE8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4AD001E-D6A7-D6D4-A319-91457399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59929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004A41-33CB-F21C-10FA-0EC6F7E8DD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3587D5E-2E4D-58FE-8C1A-7714C4DAC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671B8DF3-5EF3-1B85-C929-18F2D65E9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813B02BE-6AB3-55FE-C055-AE74E8418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45669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A64BA11-BD11-ED99-4BF8-0E97D8CB0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919567D-5C99-3090-DAF6-C36A62014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A8761D1-1FB6-D80A-9D5C-5FAD8C6FB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832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93D33AF-80F9-DA8F-C245-81B18228D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C58841E-8505-1322-8281-2C95D72233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9D4286D-A875-26EB-E99C-9BD9F3624F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D87A1F-7B7D-B7C7-822B-3652170E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52FC9CC-85A6-EAC2-41AD-5014E617F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D36372C-DAB8-8116-5458-3112E2BBB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3717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3FEE96-F7B0-0C22-1357-F28A3C443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DD22E11-C1DF-4C8A-7F4E-46B118816F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1890398-8FAB-2D8E-161E-69FE132CBC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9B2564-8BEF-03C2-0466-A97B8640A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9B7337F-1E4D-D69C-8443-D83940989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A8B2EA-F271-6D05-4C7B-30CA17430B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1240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F1D9F90-3B5E-8D0F-6596-9BC748D16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8EB1C78-119F-FF90-B6EB-9304FD128F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4D9C78-2066-006B-E2F2-9238A108A4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5F3BCA-947E-A54D-8CCD-80A16EF96AF4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120C6CA-7600-71AF-A7E2-94977936A1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F30E8AF-7959-B3DC-7179-8EECBE9066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948F4F-CD13-1047-B4E9-FDF9E393E07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555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5795F8-E9EC-1F94-6CBB-D4DEF8241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5893" y="0"/>
            <a:ext cx="9144000" cy="2387600"/>
          </a:xfrm>
        </p:spPr>
        <p:txBody>
          <a:bodyPr/>
          <a:lstStyle/>
          <a:p>
            <a:r>
              <a:rPr lang="es-MX" dirty="0"/>
              <a:t>Materia orgánica 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0ED330-2DDE-0465-5A18-BA7C881736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4558" y="-6239347"/>
            <a:ext cx="9144000" cy="5273644"/>
          </a:xfrm>
        </p:spPr>
        <p:txBody>
          <a:bodyPr/>
          <a:lstStyle/>
          <a:p>
            <a:endParaRPr lang="es-MX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2655326-6593-C86E-FC86-D39788AB81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315" y="2607398"/>
            <a:ext cx="4937156" cy="2933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834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CD55D8-C616-849A-7649-6560A3A1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Materia orgánica: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4738ED4-33BA-E022-BB04-648D3D18E6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materia orgánica es materia conformada por compuestos orgánicos que provienen de los restos de organismos que alguna vez estuvieron vivos, tales como plantas, animales y sus productos de residuo en el ambiente natural.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7A160A64-D689-C812-2B87-323FE9BB8F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885" y="3429000"/>
            <a:ext cx="5011531" cy="306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233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DD294-786A-926E-59F8-FD9624C9BD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materia orgánica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8CA0F1B-F492-7212-D3D7-B3BBB99BC8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r>
              <a:rPr lang="es-MX" dirty="0"/>
              <a:t>En general, la materia orgánica se clasifica en compuestos húmicos y no húmicos.</a:t>
            </a:r>
          </a:p>
          <a:p>
            <a:r>
              <a:rPr lang="es-MX" dirty="0"/>
              <a:t>Compuestos húmicos: Las sustancias húmicas o humus son moléculas complejas de color negro o café oscuro, con elevado peso molecular, propiedades coloidales e </a:t>
            </a:r>
            <a:r>
              <a:rPr lang="es-MX" dirty="0" err="1"/>
              <a:t>hidrofílicas</a:t>
            </a:r>
            <a:r>
              <a:rPr lang="es-MX" dirty="0"/>
              <a:t>, capacidad de adsorción y desorción iónica, liberación de nutrimentos a mediano y largo plazo.</a:t>
            </a:r>
          </a:p>
          <a:p>
            <a:r>
              <a:rPr lang="es-MX" dirty="0"/>
              <a:t>Compuesto no húmicos: Estas sustancias, a menudo denominadas sustancias no húmicas, contienen esencialmente lípidos, lignina y fragmentos de polisacáridos.</a:t>
            </a:r>
          </a:p>
        </p:txBody>
      </p:sp>
    </p:spTree>
    <p:extLst>
      <p:ext uri="{BB962C8B-B14F-4D97-AF65-F5344CB8AC3E}">
        <p14:creationId xmlns:p14="http://schemas.microsoft.com/office/powerpoint/2010/main" val="6917269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10AF1B-143E-C614-5437-12EB380B6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450471"/>
            <a:ext cx="10515600" cy="1448555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DCB9B4-E2DE-00B6-4EF2-E9147E45CD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5568"/>
            <a:ext cx="10515600" cy="5911395"/>
          </a:xfrm>
        </p:spPr>
        <p:txBody>
          <a:bodyPr/>
          <a:lstStyle/>
          <a:p>
            <a:r>
              <a:rPr lang="es-MX" dirty="0"/>
              <a:t>Compuestos húmicos .                      •Compuestos no húmicos.                                                       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2AC6D037-E3F1-B71A-EDD7-BC301B5249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351984"/>
            <a:ext cx="4002386" cy="348868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AE4AE5BB-3F84-4ACC-D476-590DFE6ED4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1211" y="1351984"/>
            <a:ext cx="4695731" cy="341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3542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Materia orgánica </vt:lpstr>
      <vt:lpstr>Materia orgánica:</vt:lpstr>
      <vt:lpstr>Tipos de materia orgánica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 orgánica </dc:title>
  <dc:creator>j0940262@gmail.com</dc:creator>
  <cp:lastModifiedBy>j0940262@gmail.com</cp:lastModifiedBy>
  <cp:revision>3</cp:revision>
  <dcterms:created xsi:type="dcterms:W3CDTF">2024-03-03T03:22:41Z</dcterms:created>
  <dcterms:modified xsi:type="dcterms:W3CDTF">2024-03-03T03:54:35Z</dcterms:modified>
</cp:coreProperties>
</file>