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5A3591-E0DD-A6C0-927F-A38F2D95F0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B6C26D-EBFB-9FC8-CF6E-1DC5F7A44E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FA88B1-59C9-B6A3-08F0-AE87CC91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6515-0AB4-8A41-A30E-B969E97C7FAE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BB2C0A-3B46-FF05-3B5D-F1B2BD6FE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FD25E8-3867-2971-9099-A0CB140C7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57E3-5204-CF4C-8B92-4DE888EF62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6733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7A841D-38C0-910E-5763-92BBCC908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DAE5825-75AB-A7C8-0EEA-ED394B388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0037D3-C872-B89E-8F73-F0D09FDDE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6515-0AB4-8A41-A30E-B969E97C7FAE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2332AA-D7F7-0595-1198-7AB1CC138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199FA2-7D4B-3C89-A85A-94D2EC921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57E3-5204-CF4C-8B92-4DE888EF62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15392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EEBE1AC-0457-253D-9CFF-E370AFA1D6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D820C59-DB61-62A2-05AA-168DC5656A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64D866-BF02-D21F-DED7-EB58AB452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6515-0AB4-8A41-A30E-B969E97C7FAE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704626-9BCA-DCA7-1590-9C8F448D3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2ED15B-7ED5-708E-607C-A6D2AB85B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57E3-5204-CF4C-8B92-4DE888EF62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55005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FECB65-DEB1-38E7-6558-9B841535D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CA817D-07D4-0FAA-0AD6-F2DD6E985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C760BD-4AD1-5AB2-0E38-DDF279A5E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6515-0AB4-8A41-A30E-B969E97C7FAE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66325D-9C8C-999F-BA00-D4B88D256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74ECA2-7104-B151-15D5-0452E9166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57E3-5204-CF4C-8B92-4DE888EF62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14056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9EA285-9CBC-926A-EAE3-209E8AD62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5EFA0E-A007-5310-DE9C-B2B5C869F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5C9C65-2F27-646E-DC37-284223A75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6515-0AB4-8A41-A30E-B969E97C7FAE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BC42B0-A276-E75C-9D11-9638BE7E4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926FC8-2CF3-3312-A672-5FD1A2546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57E3-5204-CF4C-8B92-4DE888EF62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79741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3F04BE-FA6D-5717-8B15-43F7DE485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B35575-1A11-48F2-98DE-B495CF8510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22F4C03-1E35-A7FE-F817-6CD723F16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59EC1D-564D-EC70-C5B2-E99113671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6515-0AB4-8A41-A30E-B969E97C7FAE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6D059B4-CB08-E707-073B-CD9D96F1D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F14F46-EF92-1272-08DA-11F239622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57E3-5204-CF4C-8B92-4DE888EF62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25186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35B804-4E58-A43A-6572-019067B5B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C71FCB-6CC0-6D5A-ACC9-4FFA3D8AE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843C85F-ED64-9596-CF0B-094B873EF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8811F19-C3F9-DB23-2EEA-825FB2E05E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055C899-FEC3-4390-2854-F7D49D6FE5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039C14D-CAC4-6DAD-1E88-3D997BDF2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6515-0AB4-8A41-A30E-B969E97C7FAE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AF86EA6-583E-F7BD-8EB7-68B4D2223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5A21890-53C7-B48F-293E-224452486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57E3-5204-CF4C-8B92-4DE888EF62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1796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3C536D-7CAF-69C5-ECE6-4A77B3AC3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085DBBA-86B3-063A-D0E2-D62D8DE95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6515-0AB4-8A41-A30E-B969E97C7FAE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928BB3B-AECB-AEA9-3196-96F714A1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EBB2E78-F25B-2254-FDEE-A835914A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57E3-5204-CF4C-8B92-4DE888EF62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5701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38EDD5C-1F85-1CA2-7513-A10C7490C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6515-0AB4-8A41-A30E-B969E97C7FAE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F140CDE-A4EA-0AFE-B4D3-D5971AAA1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5B69581-8492-84E1-F719-B17FEC41E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57E3-5204-CF4C-8B92-4DE888EF62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84581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6BC28E-E872-3E05-1D21-9C5E8704D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A894E9-543F-E2B7-144A-9588BDC75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75BC098-501D-5C19-A369-1E7E1B0C0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C2F226-97E7-FF69-690C-D8DA03A1C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6515-0AB4-8A41-A30E-B969E97C7FAE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E184ED9-A111-BC27-28DB-657EC0820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CD11A04-0B7A-FA28-82CD-7301373DF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57E3-5204-CF4C-8B92-4DE888EF62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61528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1F9AE-97EE-1721-C5F8-B7077707B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EFCBEA8-3024-FB5F-B094-A5D838CE67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2CFFF3B-F603-9E37-D2E3-AC72FF6DD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BC42B37-A045-1B95-9BF4-100BA5975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6515-0AB4-8A41-A30E-B969E97C7FAE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8E81D7C-BDB2-A48C-B56B-F8A71AA58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12B417-BF6A-E367-03B5-A35694796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57E3-5204-CF4C-8B92-4DE888EF62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1316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E1C4FFA-AB84-AA48-B0DE-DACD74434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4C48422-8C38-9FE8-2944-A113A969E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4A1B95-448D-86C2-75D6-2323857689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716515-0AB4-8A41-A30E-B969E97C7FAE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CEB57D-0B65-15CF-B728-1B23287B72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642AB8-0D8C-F05B-1F33-E3389613DE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AA57E3-5204-CF4C-8B92-4DE888EF62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72557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0D5A81-44D5-D8B6-678C-0A62A3CC5B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98681" y="847675"/>
            <a:ext cx="6799565" cy="733699"/>
          </a:xfrm>
        </p:spPr>
        <p:txBody>
          <a:bodyPr>
            <a:normAutofit/>
          </a:bodyPr>
          <a:lstStyle/>
          <a:p>
            <a:r>
              <a:rPr lang="es-US" sz="4400" b="1" dirty="0"/>
              <a:t>NIVEL TROFICO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81E84A3-A3D7-0CC7-0526-1F785F461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1822" y="1698136"/>
            <a:ext cx="5955755" cy="4429060"/>
          </a:xfrm>
        </p:spPr>
        <p:txBody>
          <a:bodyPr anchor="t">
            <a:noAutofit/>
          </a:bodyPr>
          <a:lstStyle/>
          <a:p>
            <a:pPr algn="l" rtl="1"/>
            <a:r>
              <a:rPr lang="es-US" b="0" i="0" dirty="0">
                <a:solidFill>
                  <a:srgbClr val="202122"/>
                </a:solidFill>
                <a:effectLst/>
                <a:latin typeface="-apple-system"/>
              </a:rPr>
              <a:t>Se denomina </a:t>
            </a:r>
            <a:r>
              <a:rPr lang="es-US" b="1" i="0" dirty="0">
                <a:solidFill>
                  <a:srgbClr val="202122"/>
                </a:solidFill>
                <a:effectLst/>
                <a:latin typeface="-apple-system"/>
              </a:rPr>
              <a:t>nivel trófico</a:t>
            </a:r>
            <a:r>
              <a:rPr lang="es-US" b="0" i="0" dirty="0">
                <a:solidFill>
                  <a:srgbClr val="202122"/>
                </a:solidFill>
                <a:effectLst/>
                <a:latin typeface="-apple-system"/>
              </a:rPr>
              <a:t> a cada uno de los conjuntos de especies o de organismos de un ecosistema que coinciden, por la posición o turno que ocupan, en el flujo de energía o nutrientes, es decir, a los que ocupan un lugar equivalente en la </a:t>
            </a:r>
            <a:r>
              <a:rPr lang="es-US" dirty="0">
                <a:latin typeface="-apple-system"/>
              </a:rPr>
              <a:t>cadena </a:t>
            </a:r>
            <a:r>
              <a:rPr lang="es-US" dirty="0" err="1">
                <a:latin typeface="-apple-system"/>
              </a:rPr>
              <a:t>alimenticia</a:t>
            </a:r>
            <a:r>
              <a:rPr lang="es-US" b="0" i="0" dirty="0" err="1">
                <a:solidFill>
                  <a:srgbClr val="202122"/>
                </a:solidFill>
                <a:effectLst/>
                <a:latin typeface="-apple-system"/>
              </a:rPr>
              <a:t>.Una</a:t>
            </a:r>
            <a:r>
              <a:rPr lang="es-US" b="0" i="0" dirty="0">
                <a:solidFill>
                  <a:srgbClr val="202122"/>
                </a:solidFill>
                <a:effectLst/>
                <a:latin typeface="-apple-system"/>
              </a:rPr>
              <a:t> red trófica comienza en el nivel trófico 1 con </a:t>
            </a:r>
            <a:r>
              <a:rPr lang="es-US" dirty="0">
                <a:solidFill>
                  <a:srgbClr val="202122"/>
                </a:solidFill>
                <a:latin typeface="-apple-system"/>
              </a:rPr>
              <a:t>productores</a:t>
            </a:r>
            <a:r>
              <a:rPr lang="es-US" dirty="0">
                <a:latin typeface="-apple-system"/>
              </a:rPr>
              <a:t> primarios</a:t>
            </a:r>
            <a:r>
              <a:rPr lang="es-US" dirty="0">
                <a:solidFill>
                  <a:srgbClr val="202122"/>
                </a:solidFill>
                <a:latin typeface="-apple-system"/>
              </a:rPr>
              <a:t> </a:t>
            </a:r>
            <a:r>
              <a:rPr lang="es-US" b="0" i="0" dirty="0">
                <a:solidFill>
                  <a:srgbClr val="202122"/>
                </a:solidFill>
                <a:effectLst/>
                <a:latin typeface="-apple-system"/>
              </a:rPr>
              <a:t>como plantas, puede pasar a </a:t>
            </a:r>
            <a:r>
              <a:rPr lang="es-US" dirty="0">
                <a:latin typeface="-apple-system"/>
              </a:rPr>
              <a:t>herbívoros</a:t>
            </a:r>
            <a:r>
              <a:rPr lang="es-US" b="0" i="0" dirty="0">
                <a:solidFill>
                  <a:srgbClr val="202122"/>
                </a:solidFill>
                <a:effectLst/>
                <a:latin typeface="-apple-system"/>
              </a:rPr>
              <a:t> en el nivel 2, </a:t>
            </a:r>
            <a:r>
              <a:rPr lang="es-US" dirty="0">
                <a:latin typeface="-apple-system"/>
              </a:rPr>
              <a:t>carnívoros</a:t>
            </a:r>
            <a:r>
              <a:rPr lang="es-US" b="0" i="0" dirty="0">
                <a:solidFill>
                  <a:srgbClr val="202122"/>
                </a:solidFill>
                <a:effectLst/>
                <a:latin typeface="-apple-system"/>
              </a:rPr>
              <a:t> en el nivel 3 o superior, y generalmente termina con </a:t>
            </a:r>
            <a:r>
              <a:rPr lang="es-US" dirty="0" err="1">
                <a:latin typeface="-apple-system"/>
              </a:rPr>
              <a:t>superdepredadores</a:t>
            </a:r>
            <a:r>
              <a:rPr lang="es-US" b="0" i="0" dirty="0">
                <a:solidFill>
                  <a:srgbClr val="202122"/>
                </a:solidFill>
                <a:effectLst/>
                <a:latin typeface="-apple-system"/>
              </a:rPr>
              <a:t> en el nivel 4 o 5. El camino a lo largo de la cadena puede formar un flujo unidireccional o una "red" alimenticia. </a:t>
            </a:r>
            <a:endParaRPr lang="es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4C25FCD-F71D-918E-DA44-7E8B620EFB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632" y="2005249"/>
            <a:ext cx="4237077" cy="3373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9628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NIVEL TROFICO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NIVEL TROFICO</dc:title>
  <dc:creator>Juan carlos Lagunas garcia</dc:creator>
  <cp:lastModifiedBy>Juan carlos Lagunas garcia</cp:lastModifiedBy>
  <cp:revision>1</cp:revision>
  <dcterms:created xsi:type="dcterms:W3CDTF">2024-03-03T16:42:19Z</dcterms:created>
  <dcterms:modified xsi:type="dcterms:W3CDTF">2024-03-03T16:48:31Z</dcterms:modified>
</cp:coreProperties>
</file>