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4" d="100"/>
          <a:sy n="54" d="100"/>
        </p:scale>
        <p:origin x="677"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34FD56BA-3604-405C-BC55-4FEE13A7ADCE}" type="datetimeFigureOut">
              <a:rPr lang="es-MX" smtClean="0"/>
              <a:t>03/03/2024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702A770-7CDE-43A6-B448-2F179EDC6565}" type="slidenum">
              <a:rPr lang="es-MX" smtClean="0"/>
              <a:t>‹Nº›</a:t>
            </a:fld>
            <a:endParaRPr lang="es-MX"/>
          </a:p>
        </p:txBody>
      </p:sp>
    </p:spTree>
    <p:extLst>
      <p:ext uri="{BB962C8B-B14F-4D97-AF65-F5344CB8AC3E}">
        <p14:creationId xmlns:p14="http://schemas.microsoft.com/office/powerpoint/2010/main" val="1653773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34FD56BA-3604-405C-BC55-4FEE13A7ADCE}" type="datetimeFigureOut">
              <a:rPr lang="es-MX" smtClean="0"/>
              <a:t>03/03/2024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702A770-7CDE-43A6-B448-2F179EDC6565}" type="slidenum">
              <a:rPr lang="es-MX" smtClean="0"/>
              <a:t>‹Nº›</a:t>
            </a:fld>
            <a:endParaRPr lang="es-MX"/>
          </a:p>
        </p:txBody>
      </p:sp>
    </p:spTree>
    <p:extLst>
      <p:ext uri="{BB962C8B-B14F-4D97-AF65-F5344CB8AC3E}">
        <p14:creationId xmlns:p14="http://schemas.microsoft.com/office/powerpoint/2010/main" val="801429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34FD56BA-3604-405C-BC55-4FEE13A7ADCE}" type="datetimeFigureOut">
              <a:rPr lang="es-MX" smtClean="0"/>
              <a:t>03/03/2024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702A770-7CDE-43A6-B448-2F179EDC6565}" type="slidenum">
              <a:rPr lang="es-MX" smtClean="0"/>
              <a:t>‹Nº›</a:t>
            </a:fld>
            <a:endParaRPr lang="es-MX"/>
          </a:p>
        </p:txBody>
      </p:sp>
    </p:spTree>
    <p:extLst>
      <p:ext uri="{BB962C8B-B14F-4D97-AF65-F5344CB8AC3E}">
        <p14:creationId xmlns:p14="http://schemas.microsoft.com/office/powerpoint/2010/main" val="746815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34FD56BA-3604-405C-BC55-4FEE13A7ADCE}" type="datetimeFigureOut">
              <a:rPr lang="es-MX" smtClean="0"/>
              <a:t>03/03/2024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702A770-7CDE-43A6-B448-2F179EDC6565}" type="slidenum">
              <a:rPr lang="es-MX" smtClean="0"/>
              <a:t>‹Nº›</a:t>
            </a:fld>
            <a:endParaRPr lang="es-MX"/>
          </a:p>
        </p:txBody>
      </p:sp>
    </p:spTree>
    <p:extLst>
      <p:ext uri="{BB962C8B-B14F-4D97-AF65-F5344CB8AC3E}">
        <p14:creationId xmlns:p14="http://schemas.microsoft.com/office/powerpoint/2010/main" val="835091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4FD56BA-3604-405C-BC55-4FEE13A7ADCE}" type="datetimeFigureOut">
              <a:rPr lang="es-MX" smtClean="0"/>
              <a:t>03/03/2024</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702A770-7CDE-43A6-B448-2F179EDC6565}" type="slidenum">
              <a:rPr lang="es-MX" smtClean="0"/>
              <a:t>‹Nº›</a:t>
            </a:fld>
            <a:endParaRPr lang="es-MX"/>
          </a:p>
        </p:txBody>
      </p:sp>
    </p:spTree>
    <p:extLst>
      <p:ext uri="{BB962C8B-B14F-4D97-AF65-F5344CB8AC3E}">
        <p14:creationId xmlns:p14="http://schemas.microsoft.com/office/powerpoint/2010/main" val="3857591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34FD56BA-3604-405C-BC55-4FEE13A7ADCE}" type="datetimeFigureOut">
              <a:rPr lang="es-MX" smtClean="0"/>
              <a:t>03/03/2024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702A770-7CDE-43A6-B448-2F179EDC6565}" type="slidenum">
              <a:rPr lang="es-MX" smtClean="0"/>
              <a:t>‹Nº›</a:t>
            </a:fld>
            <a:endParaRPr lang="es-MX"/>
          </a:p>
        </p:txBody>
      </p:sp>
    </p:spTree>
    <p:extLst>
      <p:ext uri="{BB962C8B-B14F-4D97-AF65-F5344CB8AC3E}">
        <p14:creationId xmlns:p14="http://schemas.microsoft.com/office/powerpoint/2010/main" val="1941832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34FD56BA-3604-405C-BC55-4FEE13A7ADCE}" type="datetimeFigureOut">
              <a:rPr lang="es-MX" smtClean="0"/>
              <a:t>03/03/2024</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D702A770-7CDE-43A6-B448-2F179EDC6565}" type="slidenum">
              <a:rPr lang="es-MX" smtClean="0"/>
              <a:t>‹Nº›</a:t>
            </a:fld>
            <a:endParaRPr lang="es-MX"/>
          </a:p>
        </p:txBody>
      </p:sp>
    </p:spTree>
    <p:extLst>
      <p:ext uri="{BB962C8B-B14F-4D97-AF65-F5344CB8AC3E}">
        <p14:creationId xmlns:p14="http://schemas.microsoft.com/office/powerpoint/2010/main" val="1457774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34FD56BA-3604-405C-BC55-4FEE13A7ADCE}" type="datetimeFigureOut">
              <a:rPr lang="es-MX" smtClean="0"/>
              <a:t>03/03/2024</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D702A770-7CDE-43A6-B448-2F179EDC6565}" type="slidenum">
              <a:rPr lang="es-MX" smtClean="0"/>
              <a:t>‹Nº›</a:t>
            </a:fld>
            <a:endParaRPr lang="es-MX"/>
          </a:p>
        </p:txBody>
      </p:sp>
    </p:spTree>
    <p:extLst>
      <p:ext uri="{BB962C8B-B14F-4D97-AF65-F5344CB8AC3E}">
        <p14:creationId xmlns:p14="http://schemas.microsoft.com/office/powerpoint/2010/main" val="3806334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4FD56BA-3604-405C-BC55-4FEE13A7ADCE}" type="datetimeFigureOut">
              <a:rPr lang="es-MX" smtClean="0"/>
              <a:t>03/03/2024</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D702A770-7CDE-43A6-B448-2F179EDC6565}" type="slidenum">
              <a:rPr lang="es-MX" smtClean="0"/>
              <a:t>‹Nº›</a:t>
            </a:fld>
            <a:endParaRPr lang="es-MX"/>
          </a:p>
        </p:txBody>
      </p:sp>
    </p:spTree>
    <p:extLst>
      <p:ext uri="{BB962C8B-B14F-4D97-AF65-F5344CB8AC3E}">
        <p14:creationId xmlns:p14="http://schemas.microsoft.com/office/powerpoint/2010/main" val="3840786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4FD56BA-3604-405C-BC55-4FEE13A7ADCE}" type="datetimeFigureOut">
              <a:rPr lang="es-MX" smtClean="0"/>
              <a:t>03/03/2024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702A770-7CDE-43A6-B448-2F179EDC6565}" type="slidenum">
              <a:rPr lang="es-MX" smtClean="0"/>
              <a:t>‹Nº›</a:t>
            </a:fld>
            <a:endParaRPr lang="es-MX"/>
          </a:p>
        </p:txBody>
      </p:sp>
    </p:spTree>
    <p:extLst>
      <p:ext uri="{BB962C8B-B14F-4D97-AF65-F5344CB8AC3E}">
        <p14:creationId xmlns:p14="http://schemas.microsoft.com/office/powerpoint/2010/main" val="2567372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4FD56BA-3604-405C-BC55-4FEE13A7ADCE}" type="datetimeFigureOut">
              <a:rPr lang="es-MX" smtClean="0"/>
              <a:t>03/03/2024</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702A770-7CDE-43A6-B448-2F179EDC6565}" type="slidenum">
              <a:rPr lang="es-MX" smtClean="0"/>
              <a:t>‹Nº›</a:t>
            </a:fld>
            <a:endParaRPr lang="es-MX"/>
          </a:p>
        </p:txBody>
      </p:sp>
    </p:spTree>
    <p:extLst>
      <p:ext uri="{BB962C8B-B14F-4D97-AF65-F5344CB8AC3E}">
        <p14:creationId xmlns:p14="http://schemas.microsoft.com/office/powerpoint/2010/main" val="384977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FD56BA-3604-405C-BC55-4FEE13A7ADCE}" type="datetimeFigureOut">
              <a:rPr lang="es-MX" smtClean="0"/>
              <a:t>03/03/2024</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02A770-7CDE-43A6-B448-2F179EDC6565}" type="slidenum">
              <a:rPr lang="es-MX" smtClean="0"/>
              <a:t>‹Nº›</a:t>
            </a:fld>
            <a:endParaRPr lang="es-MX"/>
          </a:p>
        </p:txBody>
      </p:sp>
    </p:spTree>
    <p:extLst>
      <p:ext uri="{BB962C8B-B14F-4D97-AF65-F5344CB8AC3E}">
        <p14:creationId xmlns:p14="http://schemas.microsoft.com/office/powerpoint/2010/main" val="3995590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534987"/>
          </a:xfrm>
        </p:spPr>
        <p:txBody>
          <a:bodyPr>
            <a:normAutofit/>
          </a:bodyPr>
          <a:lstStyle/>
          <a:p>
            <a:r>
              <a:rPr lang="es-MX" sz="2800" b="1" dirty="0" smtClean="0">
                <a:latin typeface="Arial" panose="020B0604020202020204" pitchFamily="34" charset="0"/>
                <a:cs typeface="Arial" panose="020B0604020202020204" pitchFamily="34" charset="0"/>
              </a:rPr>
              <a:t>FACTORES LIMITANTES </a:t>
            </a:r>
            <a:endParaRPr lang="es-MX" sz="2800" b="1"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1524000" y="1657350"/>
            <a:ext cx="9144000" cy="4600575"/>
          </a:xfrm>
        </p:spPr>
        <p:txBody>
          <a:bodyPr>
            <a:normAutofit/>
          </a:bodyPr>
          <a:lstStyle/>
          <a:p>
            <a:pPr algn="just"/>
            <a:r>
              <a:rPr lang="es-ES" sz="1400" dirty="0" smtClean="0">
                <a:latin typeface="Arial" panose="020B0604020202020204" pitchFamily="34" charset="0"/>
                <a:cs typeface="Arial" panose="020B0604020202020204" pitchFamily="34" charset="0"/>
              </a:rPr>
              <a:t>Un factor limitante es un recurso o condición ambiental que limita el crecimiento, distribución o abundancia de un organismo o población dentro de un ecosistema. Estos pueden ser factores físicos o biológicos que pueden identificarse mediante una respuesta de aumento o disminución del crecimiento, la abundancia o la distribución de una población, cuando el factor cambia y cuando los otros factores necesarios para la vida no. Los factores limitantes se teorizan bajo la Ley del Mínimo de Liebig, que establece que “el crecimiento no está controlado por la cantidad total de recursos disponibles, sino por el recurso más escaso”. Un factor limitante impide que los organismos ocupen su nicho fundamental y, en cambio, da como resultado el cumplimiento de su nicho real o realizado.</a:t>
            </a:r>
          </a:p>
          <a:p>
            <a:pPr algn="just"/>
            <a:endParaRPr lang="es-ES" sz="1400" dirty="0">
              <a:latin typeface="Arial" panose="020B0604020202020204" pitchFamily="34" charset="0"/>
              <a:cs typeface="Arial" panose="020B0604020202020204" pitchFamily="34" charset="0"/>
            </a:endParaRPr>
          </a:p>
          <a:p>
            <a:pPr algn="just"/>
            <a:endParaRPr lang="es-ES" sz="1400" dirty="0" smtClean="0">
              <a:latin typeface="Arial" panose="020B0604020202020204" pitchFamily="34" charset="0"/>
              <a:cs typeface="Arial" panose="020B0604020202020204" pitchFamily="34" charset="0"/>
            </a:endParaRPr>
          </a:p>
          <a:p>
            <a:pPr algn="just"/>
            <a:endParaRPr lang="es-MX" sz="1400" dirty="0">
              <a:latin typeface="Arial" panose="020B0604020202020204" pitchFamily="34" charset="0"/>
              <a:cs typeface="Arial" panose="020B0604020202020204" pitchFamily="34" charset="0"/>
            </a:endParaRPr>
          </a:p>
        </p:txBody>
      </p:sp>
      <p:pic>
        <p:nvPicPr>
          <p:cNvPr id="4" name="Imagen 3"/>
          <p:cNvPicPr>
            <a:picLocks noChangeAspect="1"/>
          </p:cNvPicPr>
          <p:nvPr/>
        </p:nvPicPr>
        <p:blipFill>
          <a:blip r:embed="rId2"/>
          <a:stretch>
            <a:fillRect/>
          </a:stretch>
        </p:blipFill>
        <p:spPr>
          <a:xfrm>
            <a:off x="1524000" y="3465513"/>
            <a:ext cx="4448175" cy="2792412"/>
          </a:xfrm>
          <a:prstGeom prst="rect">
            <a:avLst/>
          </a:prstGeom>
        </p:spPr>
      </p:pic>
      <p:pic>
        <p:nvPicPr>
          <p:cNvPr id="5" name="Imagen 4"/>
          <p:cNvPicPr>
            <a:picLocks noChangeAspect="1"/>
          </p:cNvPicPr>
          <p:nvPr/>
        </p:nvPicPr>
        <p:blipFill>
          <a:blip r:embed="rId3"/>
          <a:stretch>
            <a:fillRect/>
          </a:stretch>
        </p:blipFill>
        <p:spPr>
          <a:xfrm>
            <a:off x="6219825" y="3465513"/>
            <a:ext cx="4448175" cy="2792412"/>
          </a:xfrm>
          <a:prstGeom prst="rect">
            <a:avLst/>
          </a:prstGeom>
        </p:spPr>
      </p:pic>
    </p:spTree>
    <p:extLst>
      <p:ext uri="{BB962C8B-B14F-4D97-AF65-F5344CB8AC3E}">
        <p14:creationId xmlns:p14="http://schemas.microsoft.com/office/powerpoint/2010/main" val="281836316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138</Words>
  <Application>Microsoft Office PowerPoint</Application>
  <PresentationFormat>Panorámica</PresentationFormat>
  <Paragraphs>3</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FACTORES LIMITANTES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FACTORES LIMITANTES</dc:title>
  <dc:creator>ENSERES</dc:creator>
  <cp:lastModifiedBy>ENSERES</cp:lastModifiedBy>
  <cp:revision>2</cp:revision>
  <dcterms:created xsi:type="dcterms:W3CDTF">2024-03-03T16:30:22Z</dcterms:created>
  <dcterms:modified xsi:type="dcterms:W3CDTF">2024-03-03T16:31:02Z</dcterms:modified>
</cp:coreProperties>
</file>