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4" d="100"/>
          <a:sy n="54" d="100"/>
        </p:scale>
        <p:origin x="67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774D4-555F-49D7-BCDF-9F448960D16D}" type="datetimeFigureOut">
              <a:rPr lang="es-MX" smtClean="0"/>
              <a:t>03/03/2024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91FC7-F942-41EE-9E46-611FC69FE1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04148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774D4-555F-49D7-BCDF-9F448960D16D}" type="datetimeFigureOut">
              <a:rPr lang="es-MX" smtClean="0"/>
              <a:t>03/03/2024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91FC7-F942-41EE-9E46-611FC69FE1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73587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774D4-555F-49D7-BCDF-9F448960D16D}" type="datetimeFigureOut">
              <a:rPr lang="es-MX" smtClean="0"/>
              <a:t>03/03/2024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91FC7-F942-41EE-9E46-611FC69FE1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7878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774D4-555F-49D7-BCDF-9F448960D16D}" type="datetimeFigureOut">
              <a:rPr lang="es-MX" smtClean="0"/>
              <a:t>03/03/2024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91FC7-F942-41EE-9E46-611FC69FE1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01640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774D4-555F-49D7-BCDF-9F448960D16D}" type="datetimeFigureOut">
              <a:rPr lang="es-MX" smtClean="0"/>
              <a:t>03/03/2024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91FC7-F942-41EE-9E46-611FC69FE1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21164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774D4-555F-49D7-BCDF-9F448960D16D}" type="datetimeFigureOut">
              <a:rPr lang="es-MX" smtClean="0"/>
              <a:t>03/03/2024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91FC7-F942-41EE-9E46-611FC69FE1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25860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774D4-555F-49D7-BCDF-9F448960D16D}" type="datetimeFigureOut">
              <a:rPr lang="es-MX" smtClean="0"/>
              <a:t>03/03/2024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91FC7-F942-41EE-9E46-611FC69FE1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67299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774D4-555F-49D7-BCDF-9F448960D16D}" type="datetimeFigureOut">
              <a:rPr lang="es-MX" smtClean="0"/>
              <a:t>03/03/2024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91FC7-F942-41EE-9E46-611FC69FE1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12434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774D4-555F-49D7-BCDF-9F448960D16D}" type="datetimeFigureOut">
              <a:rPr lang="es-MX" smtClean="0"/>
              <a:t>03/03/2024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91FC7-F942-41EE-9E46-611FC69FE1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96750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774D4-555F-49D7-BCDF-9F448960D16D}" type="datetimeFigureOut">
              <a:rPr lang="es-MX" smtClean="0"/>
              <a:t>03/03/2024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91FC7-F942-41EE-9E46-611FC69FE1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34952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774D4-555F-49D7-BCDF-9F448960D16D}" type="datetimeFigureOut">
              <a:rPr lang="es-MX" smtClean="0"/>
              <a:t>03/03/2024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91FC7-F942-41EE-9E46-611FC69FE1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44378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2774D4-555F-49D7-BCDF-9F448960D16D}" type="datetimeFigureOut">
              <a:rPr lang="es-MX" smtClean="0"/>
              <a:t>03/03/2024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691FC7-F942-41EE-9E46-611FC69FE1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94379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49262"/>
          </a:xfrm>
        </p:spPr>
        <p:txBody>
          <a:bodyPr>
            <a:normAutofit fontScale="90000"/>
          </a:bodyPr>
          <a:lstStyle/>
          <a:p>
            <a:r>
              <a:rPr lang="es-MX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NICHO ECOLOGICO </a:t>
            </a:r>
            <a:endParaRPr lang="es-MX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685925"/>
            <a:ext cx="9144000" cy="4800600"/>
          </a:xfrm>
        </p:spPr>
        <p:txBody>
          <a:bodyPr/>
          <a:lstStyle/>
          <a:p>
            <a:pPr algn="just"/>
            <a:r>
              <a:rPr lang="es-E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Nicho ecológico es el conjunto de estrategias de sobrevivencia de una especie o población frente a la distribución de las condiciones, recursos y competidores dentro de un ecosistema. En 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biología, el nicho ecológico se refiere a la función, papel y respuesta que una especie animal o vegetal cumple en un hábitat teniendo en cuenta los factores bióticos (interacción con otras especies), factores abióticos (temperatura, pH, luz, </a:t>
            </a:r>
            <a:r>
              <a:rPr lang="es-ES" sz="1400" dirty="0" err="1"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) y factores antrópicos (hechos por el hombre</a:t>
            </a:r>
            <a:r>
              <a:rPr lang="es-E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). El 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nicho ecológico es la función que cada especie ejerce dentro de un determinado ecosistema. Por ejemplo, existen los polinizadores, depredadores, carroñeros, descomponedores, distribuidores y muchos más</a:t>
            </a:r>
            <a:r>
              <a:rPr lang="es-E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s-E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3999" y="3614737"/>
            <a:ext cx="3762375" cy="2371725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5999" y="3614737"/>
            <a:ext cx="3762376" cy="2371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7295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123</Words>
  <Application>Microsoft Office PowerPoint</Application>
  <PresentationFormat>Panorámica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NICHO ECOLOGICO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NICHO ECOLOGICO</dc:title>
  <dc:creator>ENSERES</dc:creator>
  <cp:lastModifiedBy>ENSERES</cp:lastModifiedBy>
  <cp:revision>2</cp:revision>
  <dcterms:created xsi:type="dcterms:W3CDTF">2024-03-03T17:12:51Z</dcterms:created>
  <dcterms:modified xsi:type="dcterms:W3CDTF">2024-03-03T17:13:23Z</dcterms:modified>
</cp:coreProperties>
</file>