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84"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B00AE5-CBFA-E1EA-CFB8-F36F1CE7FA0E}"/>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31A3DC8E-9E48-94E8-433C-45DB950BF3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AA395121-6A7F-48D9-85CF-7471427495FE}"/>
              </a:ext>
            </a:extLst>
          </p:cNvPr>
          <p:cNvSpPr>
            <a:spLocks noGrp="1"/>
          </p:cNvSpPr>
          <p:nvPr>
            <p:ph type="dt" sz="half" idx="10"/>
          </p:nvPr>
        </p:nvSpPr>
        <p:spPr/>
        <p:txBody>
          <a:bodyPr/>
          <a:lstStyle/>
          <a:p>
            <a:fld id="{853A5A6B-AA36-4228-BB32-9B7BEF5A7134}" type="datetimeFigureOut">
              <a:rPr lang="es-MX" smtClean="0"/>
              <a:t>02/03/2024</a:t>
            </a:fld>
            <a:endParaRPr lang="es-MX"/>
          </a:p>
        </p:txBody>
      </p:sp>
      <p:sp>
        <p:nvSpPr>
          <p:cNvPr id="5" name="Marcador de pie de página 4">
            <a:extLst>
              <a:ext uri="{FF2B5EF4-FFF2-40B4-BE49-F238E27FC236}">
                <a16:creationId xmlns:a16="http://schemas.microsoft.com/office/drawing/2014/main" id="{3C82E964-FCAD-7AD6-C8F2-53D3EB17A7BE}"/>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983A543F-842D-4BE2-02E8-5637E2A29132}"/>
              </a:ext>
            </a:extLst>
          </p:cNvPr>
          <p:cNvSpPr>
            <a:spLocks noGrp="1"/>
          </p:cNvSpPr>
          <p:nvPr>
            <p:ph type="sldNum" sz="quarter" idx="12"/>
          </p:nvPr>
        </p:nvSpPr>
        <p:spPr/>
        <p:txBody>
          <a:bodyPr/>
          <a:lstStyle/>
          <a:p>
            <a:fld id="{9FE0D80E-A3DE-44FD-B42C-F3E4390B2F05}" type="slidenum">
              <a:rPr lang="es-MX" smtClean="0"/>
              <a:t>‹Nº›</a:t>
            </a:fld>
            <a:endParaRPr lang="es-MX"/>
          </a:p>
        </p:txBody>
      </p:sp>
    </p:spTree>
    <p:extLst>
      <p:ext uri="{BB962C8B-B14F-4D97-AF65-F5344CB8AC3E}">
        <p14:creationId xmlns:p14="http://schemas.microsoft.com/office/powerpoint/2010/main" val="3682565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BCC0EA-A4F5-2348-14EF-F230357DA9ED}"/>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A0802547-41F3-3137-5257-530866DD6CA7}"/>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4DAE6C4A-9EAA-5FC4-30A4-9AC6C425F560}"/>
              </a:ext>
            </a:extLst>
          </p:cNvPr>
          <p:cNvSpPr>
            <a:spLocks noGrp="1"/>
          </p:cNvSpPr>
          <p:nvPr>
            <p:ph type="dt" sz="half" idx="10"/>
          </p:nvPr>
        </p:nvSpPr>
        <p:spPr/>
        <p:txBody>
          <a:bodyPr/>
          <a:lstStyle/>
          <a:p>
            <a:fld id="{853A5A6B-AA36-4228-BB32-9B7BEF5A7134}" type="datetimeFigureOut">
              <a:rPr lang="es-MX" smtClean="0"/>
              <a:t>02/03/2024</a:t>
            </a:fld>
            <a:endParaRPr lang="es-MX"/>
          </a:p>
        </p:txBody>
      </p:sp>
      <p:sp>
        <p:nvSpPr>
          <p:cNvPr id="5" name="Marcador de pie de página 4">
            <a:extLst>
              <a:ext uri="{FF2B5EF4-FFF2-40B4-BE49-F238E27FC236}">
                <a16:creationId xmlns:a16="http://schemas.microsoft.com/office/drawing/2014/main" id="{3F8FAD85-AB47-B607-01C6-DE72240E4CBF}"/>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6D5367ED-E537-1193-EFB8-1CD06A50B0B4}"/>
              </a:ext>
            </a:extLst>
          </p:cNvPr>
          <p:cNvSpPr>
            <a:spLocks noGrp="1"/>
          </p:cNvSpPr>
          <p:nvPr>
            <p:ph type="sldNum" sz="quarter" idx="12"/>
          </p:nvPr>
        </p:nvSpPr>
        <p:spPr/>
        <p:txBody>
          <a:bodyPr/>
          <a:lstStyle/>
          <a:p>
            <a:fld id="{9FE0D80E-A3DE-44FD-B42C-F3E4390B2F05}" type="slidenum">
              <a:rPr lang="es-MX" smtClean="0"/>
              <a:t>‹Nº›</a:t>
            </a:fld>
            <a:endParaRPr lang="es-MX"/>
          </a:p>
        </p:txBody>
      </p:sp>
    </p:spTree>
    <p:extLst>
      <p:ext uri="{BB962C8B-B14F-4D97-AF65-F5344CB8AC3E}">
        <p14:creationId xmlns:p14="http://schemas.microsoft.com/office/powerpoint/2010/main" val="3799452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444B46E7-78D9-D2B4-1C4F-BC1D58114286}"/>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CF2CA58F-1329-C0EC-A799-9C722A0A6EB0}"/>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7CCDD476-88B9-A80B-CC6F-B4EAFEF8D1BE}"/>
              </a:ext>
            </a:extLst>
          </p:cNvPr>
          <p:cNvSpPr>
            <a:spLocks noGrp="1"/>
          </p:cNvSpPr>
          <p:nvPr>
            <p:ph type="dt" sz="half" idx="10"/>
          </p:nvPr>
        </p:nvSpPr>
        <p:spPr/>
        <p:txBody>
          <a:bodyPr/>
          <a:lstStyle/>
          <a:p>
            <a:fld id="{853A5A6B-AA36-4228-BB32-9B7BEF5A7134}" type="datetimeFigureOut">
              <a:rPr lang="es-MX" smtClean="0"/>
              <a:t>02/03/2024</a:t>
            </a:fld>
            <a:endParaRPr lang="es-MX"/>
          </a:p>
        </p:txBody>
      </p:sp>
      <p:sp>
        <p:nvSpPr>
          <p:cNvPr id="5" name="Marcador de pie de página 4">
            <a:extLst>
              <a:ext uri="{FF2B5EF4-FFF2-40B4-BE49-F238E27FC236}">
                <a16:creationId xmlns:a16="http://schemas.microsoft.com/office/drawing/2014/main" id="{AEAE4DA2-F4E1-EE9D-0B77-18EEFAA60CB0}"/>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17708931-7C1D-D313-E267-2E8B2306EAC2}"/>
              </a:ext>
            </a:extLst>
          </p:cNvPr>
          <p:cNvSpPr>
            <a:spLocks noGrp="1"/>
          </p:cNvSpPr>
          <p:nvPr>
            <p:ph type="sldNum" sz="quarter" idx="12"/>
          </p:nvPr>
        </p:nvSpPr>
        <p:spPr/>
        <p:txBody>
          <a:bodyPr/>
          <a:lstStyle/>
          <a:p>
            <a:fld id="{9FE0D80E-A3DE-44FD-B42C-F3E4390B2F05}" type="slidenum">
              <a:rPr lang="es-MX" smtClean="0"/>
              <a:t>‹Nº›</a:t>
            </a:fld>
            <a:endParaRPr lang="es-MX"/>
          </a:p>
        </p:txBody>
      </p:sp>
    </p:spTree>
    <p:extLst>
      <p:ext uri="{BB962C8B-B14F-4D97-AF65-F5344CB8AC3E}">
        <p14:creationId xmlns:p14="http://schemas.microsoft.com/office/powerpoint/2010/main" val="1535696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64D9A0-C222-CE05-BC98-933CF0A36B7D}"/>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75B39A78-2A06-691C-BC7C-EBA9FD89F99C}"/>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2D72B724-F870-CBC2-4E98-2B0F865F404D}"/>
              </a:ext>
            </a:extLst>
          </p:cNvPr>
          <p:cNvSpPr>
            <a:spLocks noGrp="1"/>
          </p:cNvSpPr>
          <p:nvPr>
            <p:ph type="dt" sz="half" idx="10"/>
          </p:nvPr>
        </p:nvSpPr>
        <p:spPr/>
        <p:txBody>
          <a:bodyPr/>
          <a:lstStyle/>
          <a:p>
            <a:fld id="{853A5A6B-AA36-4228-BB32-9B7BEF5A7134}" type="datetimeFigureOut">
              <a:rPr lang="es-MX" smtClean="0"/>
              <a:t>02/03/2024</a:t>
            </a:fld>
            <a:endParaRPr lang="es-MX"/>
          </a:p>
        </p:txBody>
      </p:sp>
      <p:sp>
        <p:nvSpPr>
          <p:cNvPr id="5" name="Marcador de pie de página 4">
            <a:extLst>
              <a:ext uri="{FF2B5EF4-FFF2-40B4-BE49-F238E27FC236}">
                <a16:creationId xmlns:a16="http://schemas.microsoft.com/office/drawing/2014/main" id="{26F7D7AC-BF22-F83D-5633-01918EBA9123}"/>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089071E2-16D5-C4B6-457B-78E8731BFBB5}"/>
              </a:ext>
            </a:extLst>
          </p:cNvPr>
          <p:cNvSpPr>
            <a:spLocks noGrp="1"/>
          </p:cNvSpPr>
          <p:nvPr>
            <p:ph type="sldNum" sz="quarter" idx="12"/>
          </p:nvPr>
        </p:nvSpPr>
        <p:spPr/>
        <p:txBody>
          <a:bodyPr/>
          <a:lstStyle/>
          <a:p>
            <a:fld id="{9FE0D80E-A3DE-44FD-B42C-F3E4390B2F05}" type="slidenum">
              <a:rPr lang="es-MX" smtClean="0"/>
              <a:t>‹Nº›</a:t>
            </a:fld>
            <a:endParaRPr lang="es-MX"/>
          </a:p>
        </p:txBody>
      </p:sp>
    </p:spTree>
    <p:extLst>
      <p:ext uri="{BB962C8B-B14F-4D97-AF65-F5344CB8AC3E}">
        <p14:creationId xmlns:p14="http://schemas.microsoft.com/office/powerpoint/2010/main" val="82584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4C2781-6C8E-B4EC-BC65-24D73001D862}"/>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AA093379-3733-650C-B441-61D3247837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1FE54C19-D740-DC5A-FD77-2A4E92834991}"/>
              </a:ext>
            </a:extLst>
          </p:cNvPr>
          <p:cNvSpPr>
            <a:spLocks noGrp="1"/>
          </p:cNvSpPr>
          <p:nvPr>
            <p:ph type="dt" sz="half" idx="10"/>
          </p:nvPr>
        </p:nvSpPr>
        <p:spPr/>
        <p:txBody>
          <a:bodyPr/>
          <a:lstStyle/>
          <a:p>
            <a:fld id="{853A5A6B-AA36-4228-BB32-9B7BEF5A7134}" type="datetimeFigureOut">
              <a:rPr lang="es-MX" smtClean="0"/>
              <a:t>02/03/2024</a:t>
            </a:fld>
            <a:endParaRPr lang="es-MX"/>
          </a:p>
        </p:txBody>
      </p:sp>
      <p:sp>
        <p:nvSpPr>
          <p:cNvPr id="5" name="Marcador de pie de página 4">
            <a:extLst>
              <a:ext uri="{FF2B5EF4-FFF2-40B4-BE49-F238E27FC236}">
                <a16:creationId xmlns:a16="http://schemas.microsoft.com/office/drawing/2014/main" id="{8B26136B-A186-74D7-AE4B-86EB577EFA5F}"/>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3FD946AE-A51A-E121-6763-9161190031EC}"/>
              </a:ext>
            </a:extLst>
          </p:cNvPr>
          <p:cNvSpPr>
            <a:spLocks noGrp="1"/>
          </p:cNvSpPr>
          <p:nvPr>
            <p:ph type="sldNum" sz="quarter" idx="12"/>
          </p:nvPr>
        </p:nvSpPr>
        <p:spPr/>
        <p:txBody>
          <a:bodyPr/>
          <a:lstStyle/>
          <a:p>
            <a:fld id="{9FE0D80E-A3DE-44FD-B42C-F3E4390B2F05}" type="slidenum">
              <a:rPr lang="es-MX" smtClean="0"/>
              <a:t>‹Nº›</a:t>
            </a:fld>
            <a:endParaRPr lang="es-MX"/>
          </a:p>
        </p:txBody>
      </p:sp>
    </p:spTree>
    <p:extLst>
      <p:ext uri="{BB962C8B-B14F-4D97-AF65-F5344CB8AC3E}">
        <p14:creationId xmlns:p14="http://schemas.microsoft.com/office/powerpoint/2010/main" val="388344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E7DF23-10F7-2AE4-B33D-45929DCBF09D}"/>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171D1763-B5EB-0C27-3B4E-61980D51B273}"/>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90C721F1-595A-9092-4EBA-B1FC6E4E2F5D}"/>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959594FA-4668-1DA8-07B0-F2C0731179D0}"/>
              </a:ext>
            </a:extLst>
          </p:cNvPr>
          <p:cNvSpPr>
            <a:spLocks noGrp="1"/>
          </p:cNvSpPr>
          <p:nvPr>
            <p:ph type="dt" sz="half" idx="10"/>
          </p:nvPr>
        </p:nvSpPr>
        <p:spPr/>
        <p:txBody>
          <a:bodyPr/>
          <a:lstStyle/>
          <a:p>
            <a:fld id="{853A5A6B-AA36-4228-BB32-9B7BEF5A7134}" type="datetimeFigureOut">
              <a:rPr lang="es-MX" smtClean="0"/>
              <a:t>02/03/2024</a:t>
            </a:fld>
            <a:endParaRPr lang="es-MX"/>
          </a:p>
        </p:txBody>
      </p:sp>
      <p:sp>
        <p:nvSpPr>
          <p:cNvPr id="6" name="Marcador de pie de página 5">
            <a:extLst>
              <a:ext uri="{FF2B5EF4-FFF2-40B4-BE49-F238E27FC236}">
                <a16:creationId xmlns:a16="http://schemas.microsoft.com/office/drawing/2014/main" id="{4722353C-922C-C11D-86F9-F1974F26930D}"/>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C7BAD8CB-7A3E-F344-FCA4-3FE6C28A5168}"/>
              </a:ext>
            </a:extLst>
          </p:cNvPr>
          <p:cNvSpPr>
            <a:spLocks noGrp="1"/>
          </p:cNvSpPr>
          <p:nvPr>
            <p:ph type="sldNum" sz="quarter" idx="12"/>
          </p:nvPr>
        </p:nvSpPr>
        <p:spPr/>
        <p:txBody>
          <a:bodyPr/>
          <a:lstStyle/>
          <a:p>
            <a:fld id="{9FE0D80E-A3DE-44FD-B42C-F3E4390B2F05}" type="slidenum">
              <a:rPr lang="es-MX" smtClean="0"/>
              <a:t>‹Nº›</a:t>
            </a:fld>
            <a:endParaRPr lang="es-MX"/>
          </a:p>
        </p:txBody>
      </p:sp>
    </p:spTree>
    <p:extLst>
      <p:ext uri="{BB962C8B-B14F-4D97-AF65-F5344CB8AC3E}">
        <p14:creationId xmlns:p14="http://schemas.microsoft.com/office/powerpoint/2010/main" val="3134431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62AB70-559B-59EF-A40C-4632205170A7}"/>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D061A9D5-ABB8-C7C5-0682-0FF82C9127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EBF84612-DC9F-D84B-3F84-8C0B5C2C408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A1F69885-2D74-273F-8502-80D9785E19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7ADD25E-920C-220C-B6B1-B9A8850A791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0A3FC767-3332-9640-191D-EECCCC119DB6}"/>
              </a:ext>
            </a:extLst>
          </p:cNvPr>
          <p:cNvSpPr>
            <a:spLocks noGrp="1"/>
          </p:cNvSpPr>
          <p:nvPr>
            <p:ph type="dt" sz="half" idx="10"/>
          </p:nvPr>
        </p:nvSpPr>
        <p:spPr/>
        <p:txBody>
          <a:bodyPr/>
          <a:lstStyle/>
          <a:p>
            <a:fld id="{853A5A6B-AA36-4228-BB32-9B7BEF5A7134}" type="datetimeFigureOut">
              <a:rPr lang="es-MX" smtClean="0"/>
              <a:t>02/03/2024</a:t>
            </a:fld>
            <a:endParaRPr lang="es-MX"/>
          </a:p>
        </p:txBody>
      </p:sp>
      <p:sp>
        <p:nvSpPr>
          <p:cNvPr id="8" name="Marcador de pie de página 7">
            <a:extLst>
              <a:ext uri="{FF2B5EF4-FFF2-40B4-BE49-F238E27FC236}">
                <a16:creationId xmlns:a16="http://schemas.microsoft.com/office/drawing/2014/main" id="{315DD67F-0780-AA2F-80BF-F900055A5274}"/>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5E7B6A52-41D8-AF66-3A71-E409DCE9F6F7}"/>
              </a:ext>
            </a:extLst>
          </p:cNvPr>
          <p:cNvSpPr>
            <a:spLocks noGrp="1"/>
          </p:cNvSpPr>
          <p:nvPr>
            <p:ph type="sldNum" sz="quarter" idx="12"/>
          </p:nvPr>
        </p:nvSpPr>
        <p:spPr/>
        <p:txBody>
          <a:bodyPr/>
          <a:lstStyle/>
          <a:p>
            <a:fld id="{9FE0D80E-A3DE-44FD-B42C-F3E4390B2F05}" type="slidenum">
              <a:rPr lang="es-MX" smtClean="0"/>
              <a:t>‹Nº›</a:t>
            </a:fld>
            <a:endParaRPr lang="es-MX"/>
          </a:p>
        </p:txBody>
      </p:sp>
    </p:spTree>
    <p:extLst>
      <p:ext uri="{BB962C8B-B14F-4D97-AF65-F5344CB8AC3E}">
        <p14:creationId xmlns:p14="http://schemas.microsoft.com/office/powerpoint/2010/main" val="4271352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1256EB-2912-1A85-B406-972D516D38A6}"/>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75A31FAE-6CD8-10DB-4E78-E8384F157E8E}"/>
              </a:ext>
            </a:extLst>
          </p:cNvPr>
          <p:cNvSpPr>
            <a:spLocks noGrp="1"/>
          </p:cNvSpPr>
          <p:nvPr>
            <p:ph type="dt" sz="half" idx="10"/>
          </p:nvPr>
        </p:nvSpPr>
        <p:spPr/>
        <p:txBody>
          <a:bodyPr/>
          <a:lstStyle/>
          <a:p>
            <a:fld id="{853A5A6B-AA36-4228-BB32-9B7BEF5A7134}" type="datetimeFigureOut">
              <a:rPr lang="es-MX" smtClean="0"/>
              <a:t>02/03/2024</a:t>
            </a:fld>
            <a:endParaRPr lang="es-MX"/>
          </a:p>
        </p:txBody>
      </p:sp>
      <p:sp>
        <p:nvSpPr>
          <p:cNvPr id="4" name="Marcador de pie de página 3">
            <a:extLst>
              <a:ext uri="{FF2B5EF4-FFF2-40B4-BE49-F238E27FC236}">
                <a16:creationId xmlns:a16="http://schemas.microsoft.com/office/drawing/2014/main" id="{D4D553D4-497A-8051-81D2-6EDE04D8E196}"/>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EE7BC3D4-BEDE-C997-C3F4-61871E5C9CBD}"/>
              </a:ext>
            </a:extLst>
          </p:cNvPr>
          <p:cNvSpPr>
            <a:spLocks noGrp="1"/>
          </p:cNvSpPr>
          <p:nvPr>
            <p:ph type="sldNum" sz="quarter" idx="12"/>
          </p:nvPr>
        </p:nvSpPr>
        <p:spPr/>
        <p:txBody>
          <a:bodyPr/>
          <a:lstStyle/>
          <a:p>
            <a:fld id="{9FE0D80E-A3DE-44FD-B42C-F3E4390B2F05}" type="slidenum">
              <a:rPr lang="es-MX" smtClean="0"/>
              <a:t>‹Nº›</a:t>
            </a:fld>
            <a:endParaRPr lang="es-MX"/>
          </a:p>
        </p:txBody>
      </p:sp>
    </p:spTree>
    <p:extLst>
      <p:ext uri="{BB962C8B-B14F-4D97-AF65-F5344CB8AC3E}">
        <p14:creationId xmlns:p14="http://schemas.microsoft.com/office/powerpoint/2010/main" val="537982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1A2665F-E6A3-55E3-9FBE-E0B9B82F9859}"/>
              </a:ext>
            </a:extLst>
          </p:cNvPr>
          <p:cNvSpPr>
            <a:spLocks noGrp="1"/>
          </p:cNvSpPr>
          <p:nvPr>
            <p:ph type="dt" sz="half" idx="10"/>
          </p:nvPr>
        </p:nvSpPr>
        <p:spPr/>
        <p:txBody>
          <a:bodyPr/>
          <a:lstStyle/>
          <a:p>
            <a:fld id="{853A5A6B-AA36-4228-BB32-9B7BEF5A7134}" type="datetimeFigureOut">
              <a:rPr lang="es-MX" smtClean="0"/>
              <a:t>02/03/2024</a:t>
            </a:fld>
            <a:endParaRPr lang="es-MX"/>
          </a:p>
        </p:txBody>
      </p:sp>
      <p:sp>
        <p:nvSpPr>
          <p:cNvPr id="3" name="Marcador de pie de página 2">
            <a:extLst>
              <a:ext uri="{FF2B5EF4-FFF2-40B4-BE49-F238E27FC236}">
                <a16:creationId xmlns:a16="http://schemas.microsoft.com/office/drawing/2014/main" id="{74BE46BB-509B-140C-7615-C3B8BC79056E}"/>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4370D4F4-7D7A-0223-5A66-793DC9BC22DB}"/>
              </a:ext>
            </a:extLst>
          </p:cNvPr>
          <p:cNvSpPr>
            <a:spLocks noGrp="1"/>
          </p:cNvSpPr>
          <p:nvPr>
            <p:ph type="sldNum" sz="quarter" idx="12"/>
          </p:nvPr>
        </p:nvSpPr>
        <p:spPr/>
        <p:txBody>
          <a:bodyPr/>
          <a:lstStyle/>
          <a:p>
            <a:fld id="{9FE0D80E-A3DE-44FD-B42C-F3E4390B2F05}" type="slidenum">
              <a:rPr lang="es-MX" smtClean="0"/>
              <a:t>‹Nº›</a:t>
            </a:fld>
            <a:endParaRPr lang="es-MX"/>
          </a:p>
        </p:txBody>
      </p:sp>
    </p:spTree>
    <p:extLst>
      <p:ext uri="{BB962C8B-B14F-4D97-AF65-F5344CB8AC3E}">
        <p14:creationId xmlns:p14="http://schemas.microsoft.com/office/powerpoint/2010/main" val="1568256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0FE40E-46E2-2EE1-C6EA-67A654F88D3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BA1CA02C-A965-244F-CE8C-8BFF86B6E6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2EB67967-67C0-06A9-C2E3-03A053004E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03E620E-1187-D00C-A085-4B63E0B35E7A}"/>
              </a:ext>
            </a:extLst>
          </p:cNvPr>
          <p:cNvSpPr>
            <a:spLocks noGrp="1"/>
          </p:cNvSpPr>
          <p:nvPr>
            <p:ph type="dt" sz="half" idx="10"/>
          </p:nvPr>
        </p:nvSpPr>
        <p:spPr/>
        <p:txBody>
          <a:bodyPr/>
          <a:lstStyle/>
          <a:p>
            <a:fld id="{853A5A6B-AA36-4228-BB32-9B7BEF5A7134}" type="datetimeFigureOut">
              <a:rPr lang="es-MX" smtClean="0"/>
              <a:t>02/03/2024</a:t>
            </a:fld>
            <a:endParaRPr lang="es-MX"/>
          </a:p>
        </p:txBody>
      </p:sp>
      <p:sp>
        <p:nvSpPr>
          <p:cNvPr id="6" name="Marcador de pie de página 5">
            <a:extLst>
              <a:ext uri="{FF2B5EF4-FFF2-40B4-BE49-F238E27FC236}">
                <a16:creationId xmlns:a16="http://schemas.microsoft.com/office/drawing/2014/main" id="{9707AFC1-8470-BC24-14C2-47C031862400}"/>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0822C037-7E66-FA1E-5E2B-324EA4FACA54}"/>
              </a:ext>
            </a:extLst>
          </p:cNvPr>
          <p:cNvSpPr>
            <a:spLocks noGrp="1"/>
          </p:cNvSpPr>
          <p:nvPr>
            <p:ph type="sldNum" sz="quarter" idx="12"/>
          </p:nvPr>
        </p:nvSpPr>
        <p:spPr/>
        <p:txBody>
          <a:bodyPr/>
          <a:lstStyle/>
          <a:p>
            <a:fld id="{9FE0D80E-A3DE-44FD-B42C-F3E4390B2F05}" type="slidenum">
              <a:rPr lang="es-MX" smtClean="0"/>
              <a:t>‹Nº›</a:t>
            </a:fld>
            <a:endParaRPr lang="es-MX"/>
          </a:p>
        </p:txBody>
      </p:sp>
    </p:spTree>
    <p:extLst>
      <p:ext uri="{BB962C8B-B14F-4D97-AF65-F5344CB8AC3E}">
        <p14:creationId xmlns:p14="http://schemas.microsoft.com/office/powerpoint/2010/main" val="2433897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7F95845-74CE-E17C-431B-CF42512CBE8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A220952D-0462-3AD0-6D47-50BEC0384F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A259EA27-F53A-FB6E-3514-8DBEC555CA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3920E08D-1A16-EABD-A6E1-547DE09B02E7}"/>
              </a:ext>
            </a:extLst>
          </p:cNvPr>
          <p:cNvSpPr>
            <a:spLocks noGrp="1"/>
          </p:cNvSpPr>
          <p:nvPr>
            <p:ph type="dt" sz="half" idx="10"/>
          </p:nvPr>
        </p:nvSpPr>
        <p:spPr/>
        <p:txBody>
          <a:bodyPr/>
          <a:lstStyle/>
          <a:p>
            <a:fld id="{853A5A6B-AA36-4228-BB32-9B7BEF5A7134}" type="datetimeFigureOut">
              <a:rPr lang="es-MX" smtClean="0"/>
              <a:t>02/03/2024</a:t>
            </a:fld>
            <a:endParaRPr lang="es-MX"/>
          </a:p>
        </p:txBody>
      </p:sp>
      <p:sp>
        <p:nvSpPr>
          <p:cNvPr id="6" name="Marcador de pie de página 5">
            <a:extLst>
              <a:ext uri="{FF2B5EF4-FFF2-40B4-BE49-F238E27FC236}">
                <a16:creationId xmlns:a16="http://schemas.microsoft.com/office/drawing/2014/main" id="{8FD2A1D9-FBB3-5A5C-F047-5D802543317E}"/>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27FD8D46-D474-9C5E-8101-8496AA6600D5}"/>
              </a:ext>
            </a:extLst>
          </p:cNvPr>
          <p:cNvSpPr>
            <a:spLocks noGrp="1"/>
          </p:cNvSpPr>
          <p:nvPr>
            <p:ph type="sldNum" sz="quarter" idx="12"/>
          </p:nvPr>
        </p:nvSpPr>
        <p:spPr/>
        <p:txBody>
          <a:bodyPr/>
          <a:lstStyle/>
          <a:p>
            <a:fld id="{9FE0D80E-A3DE-44FD-B42C-F3E4390B2F05}" type="slidenum">
              <a:rPr lang="es-MX" smtClean="0"/>
              <a:t>‹Nº›</a:t>
            </a:fld>
            <a:endParaRPr lang="es-MX"/>
          </a:p>
        </p:txBody>
      </p:sp>
    </p:spTree>
    <p:extLst>
      <p:ext uri="{BB962C8B-B14F-4D97-AF65-F5344CB8AC3E}">
        <p14:creationId xmlns:p14="http://schemas.microsoft.com/office/powerpoint/2010/main" val="3680627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167C18F-02A5-64E0-EDAD-2C0CE0324C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AF58103D-0A68-D494-8537-65A69803E4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32E69C39-72BF-0582-8392-6BA1CA575C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53A5A6B-AA36-4228-BB32-9B7BEF5A7134}" type="datetimeFigureOut">
              <a:rPr lang="es-MX" smtClean="0"/>
              <a:t>02/03/2024</a:t>
            </a:fld>
            <a:endParaRPr lang="es-MX"/>
          </a:p>
        </p:txBody>
      </p:sp>
      <p:sp>
        <p:nvSpPr>
          <p:cNvPr id="5" name="Marcador de pie de página 4">
            <a:extLst>
              <a:ext uri="{FF2B5EF4-FFF2-40B4-BE49-F238E27FC236}">
                <a16:creationId xmlns:a16="http://schemas.microsoft.com/office/drawing/2014/main" id="{3DD06FAE-22A5-17F5-5FC2-7ECC7B4E6C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MX"/>
          </a:p>
        </p:txBody>
      </p:sp>
      <p:sp>
        <p:nvSpPr>
          <p:cNvPr id="6" name="Marcador de número de diapositiva 5">
            <a:extLst>
              <a:ext uri="{FF2B5EF4-FFF2-40B4-BE49-F238E27FC236}">
                <a16:creationId xmlns:a16="http://schemas.microsoft.com/office/drawing/2014/main" id="{6696F125-2363-B51C-C4E3-3CEA41B9FB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FE0D80E-A3DE-44FD-B42C-F3E4390B2F05}" type="slidenum">
              <a:rPr lang="es-MX" smtClean="0"/>
              <a:t>‹Nº›</a:t>
            </a:fld>
            <a:endParaRPr lang="es-MX"/>
          </a:p>
        </p:txBody>
      </p:sp>
    </p:spTree>
    <p:extLst>
      <p:ext uri="{BB962C8B-B14F-4D97-AF65-F5344CB8AC3E}">
        <p14:creationId xmlns:p14="http://schemas.microsoft.com/office/powerpoint/2010/main" val="39188291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960C26-D371-4911-D1F0-1218AD6EAFA4}"/>
              </a:ext>
            </a:extLst>
          </p:cNvPr>
          <p:cNvSpPr>
            <a:spLocks noGrp="1"/>
          </p:cNvSpPr>
          <p:nvPr>
            <p:ph type="title"/>
          </p:nvPr>
        </p:nvSpPr>
        <p:spPr>
          <a:xfrm>
            <a:off x="836612" y="987424"/>
            <a:ext cx="3935414" cy="616293"/>
          </a:xfrm>
        </p:spPr>
        <p:txBody>
          <a:bodyPr/>
          <a:lstStyle/>
          <a:p>
            <a:r>
              <a:rPr lang="es-MX" dirty="0"/>
              <a:t>Factores abióticos.</a:t>
            </a:r>
          </a:p>
        </p:txBody>
      </p:sp>
      <p:sp>
        <p:nvSpPr>
          <p:cNvPr id="4" name="Marcador de texto 3">
            <a:extLst>
              <a:ext uri="{FF2B5EF4-FFF2-40B4-BE49-F238E27FC236}">
                <a16:creationId xmlns:a16="http://schemas.microsoft.com/office/drawing/2014/main" id="{DB2D6D66-695A-6D95-1FDC-EA3CB042E202}"/>
              </a:ext>
            </a:extLst>
          </p:cNvPr>
          <p:cNvSpPr>
            <a:spLocks noGrp="1"/>
          </p:cNvSpPr>
          <p:nvPr>
            <p:ph type="body" sz="half" idx="2"/>
          </p:nvPr>
        </p:nvSpPr>
        <p:spPr>
          <a:xfrm>
            <a:off x="839788" y="1814732"/>
            <a:ext cx="4090021" cy="4054256"/>
          </a:xfrm>
        </p:spPr>
        <p:txBody>
          <a:bodyPr/>
          <a:lstStyle/>
          <a:p>
            <a:pPr algn="just"/>
            <a:r>
              <a:rPr lang="es-MX" dirty="0"/>
              <a:t>Los factores abióticos son todos aquellos elementos de naturaleza física o química que intervienen en la caracterización de un biotopo o ecosistema determinado. Se distinguen de los factores bióticos en que no tienen que ver con la vida o con los seres vivos, sino con factores inanimados y ambientales, como pueden ser el clima, el agua, la luz, la temperatura o la naturaleza de los suelos.</a:t>
            </a:r>
          </a:p>
        </p:txBody>
      </p:sp>
      <p:pic>
        <p:nvPicPr>
          <p:cNvPr id="2050" name="Picture 2" descr="Factores abióticos: qué son, características y ejemplos - Resumen">
            <a:extLst>
              <a:ext uri="{FF2B5EF4-FFF2-40B4-BE49-F238E27FC236}">
                <a16:creationId xmlns:a16="http://schemas.microsoft.com/office/drawing/2014/main" id="{C1B1D1B8-C568-EF6E-1712-8E3B8D8E063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096001" y="1603717"/>
            <a:ext cx="5256212" cy="42652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898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BA937E-AAD9-8DE0-86E2-AF6C9EDBCE95}"/>
              </a:ext>
            </a:extLst>
          </p:cNvPr>
          <p:cNvSpPr>
            <a:spLocks noGrp="1"/>
          </p:cNvSpPr>
          <p:nvPr>
            <p:ph type="title"/>
          </p:nvPr>
        </p:nvSpPr>
        <p:spPr>
          <a:xfrm>
            <a:off x="839788" y="987425"/>
            <a:ext cx="3932237" cy="563080"/>
          </a:xfrm>
        </p:spPr>
        <p:txBody>
          <a:bodyPr/>
          <a:lstStyle/>
          <a:p>
            <a:r>
              <a:rPr lang="es-MX" dirty="0"/>
              <a:t>Clasificación.</a:t>
            </a:r>
          </a:p>
        </p:txBody>
      </p:sp>
      <p:sp>
        <p:nvSpPr>
          <p:cNvPr id="4" name="Marcador de texto 3">
            <a:extLst>
              <a:ext uri="{FF2B5EF4-FFF2-40B4-BE49-F238E27FC236}">
                <a16:creationId xmlns:a16="http://schemas.microsoft.com/office/drawing/2014/main" id="{B6DA8AE0-E7D4-8B09-3924-8552A6A26BE3}"/>
              </a:ext>
            </a:extLst>
          </p:cNvPr>
          <p:cNvSpPr>
            <a:spLocks noGrp="1"/>
          </p:cNvSpPr>
          <p:nvPr>
            <p:ph type="body" sz="half" idx="2"/>
          </p:nvPr>
        </p:nvSpPr>
        <p:spPr>
          <a:xfrm>
            <a:off x="839788" y="1722783"/>
            <a:ext cx="3785221" cy="4146205"/>
          </a:xfrm>
        </p:spPr>
        <p:txBody>
          <a:bodyPr/>
          <a:lstStyle/>
          <a:p>
            <a:r>
              <a:rPr lang="es-MX" dirty="0">
                <a:latin typeface="Arial" panose="020B0604020202020204" pitchFamily="34" charset="0"/>
                <a:cs typeface="Arial" panose="020B0604020202020204" pitchFamily="34" charset="0"/>
              </a:rPr>
              <a:t>Factores físicos.</a:t>
            </a:r>
          </a:p>
          <a:p>
            <a:pPr algn="just"/>
            <a:r>
              <a:rPr lang="es-MX" b="0" i="0" dirty="0">
                <a:solidFill>
                  <a:srgbClr val="000000"/>
                </a:solidFill>
                <a:effectLst/>
                <a:latin typeface="-apple-system"/>
              </a:rPr>
              <a:t>Los físicos comprenden elementos tangibles como el sustrato, el relieve, el agua, además de elementos climáticos que abarcan la temperatura, la lluvia, cantidad de luz solar, vientos, humedad, la presión atmosférica entre otros.</a:t>
            </a:r>
          </a:p>
          <a:p>
            <a:pPr algn="just"/>
            <a:r>
              <a:rPr lang="es-MX" dirty="0">
                <a:solidFill>
                  <a:srgbClr val="000000"/>
                </a:solidFill>
                <a:latin typeface="Arial" panose="020B0604020202020204" pitchFamily="34" charset="0"/>
                <a:cs typeface="Arial" panose="020B0604020202020204" pitchFamily="34" charset="0"/>
              </a:rPr>
              <a:t>Factores químicos.</a:t>
            </a:r>
          </a:p>
          <a:p>
            <a:pPr algn="just"/>
            <a:r>
              <a:rPr lang="es-MX" b="0" i="0" dirty="0">
                <a:solidFill>
                  <a:srgbClr val="000000"/>
                </a:solidFill>
                <a:effectLst/>
                <a:latin typeface="-apple-system"/>
              </a:rPr>
              <a:t>Los químicos corresponden la constitución de la materia de varios de los factores físicos, además de los elementos químicos que se puedan encontrar sobre ellos o disueltos en el agua por lo que pueden generar reacciones entre sí, generando condiciones importantes para la materia viva. </a:t>
            </a:r>
            <a:endParaRPr lang="es-MX" dirty="0">
              <a:latin typeface="Arial" panose="020B0604020202020204" pitchFamily="34" charset="0"/>
              <a:cs typeface="Arial" panose="020B0604020202020204" pitchFamily="34" charset="0"/>
            </a:endParaRPr>
          </a:p>
          <a:p>
            <a:pPr algn="just"/>
            <a:endParaRPr lang="es-MX" dirty="0">
              <a:solidFill>
                <a:srgbClr val="000000"/>
              </a:solidFill>
              <a:latin typeface="Arial" panose="020B0604020202020204" pitchFamily="34" charset="0"/>
              <a:cs typeface="Arial" panose="020B0604020202020204" pitchFamily="34" charset="0"/>
            </a:endParaRPr>
          </a:p>
        </p:txBody>
      </p:sp>
      <p:pic>
        <p:nvPicPr>
          <p:cNvPr id="1026" name="Picture 2" descr="Factores abióticos, cuáles son , clasificación e importancia">
            <a:extLst>
              <a:ext uri="{FF2B5EF4-FFF2-40B4-BE49-F238E27FC236}">
                <a16:creationId xmlns:a16="http://schemas.microsoft.com/office/drawing/2014/main" id="{38F7B435-7AAE-FAFB-676A-D986ABEF7A9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096001" y="1722783"/>
            <a:ext cx="5256212" cy="41462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809694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65</TotalTime>
  <Words>174</Words>
  <Application>Microsoft Office PowerPoint</Application>
  <PresentationFormat>Panorámica</PresentationFormat>
  <Paragraphs>7</Paragraphs>
  <Slides>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vt:i4>
      </vt:variant>
    </vt:vector>
  </HeadingPairs>
  <TitlesOfParts>
    <vt:vector size="7" baseType="lpstr">
      <vt:lpstr>-apple-system</vt:lpstr>
      <vt:lpstr>Aptos</vt:lpstr>
      <vt:lpstr>Aptos Display</vt:lpstr>
      <vt:lpstr>Arial</vt:lpstr>
      <vt:lpstr>Tema de Office</vt:lpstr>
      <vt:lpstr>Factores abióticos.</vt:lpstr>
      <vt:lpstr>Clasificación.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Factores abióticos.</dc:title>
  <dc:creator>josecristian28@outlook.com</dc:creator>
  <cp:lastModifiedBy>josecristian28@outlook.com</cp:lastModifiedBy>
  <cp:revision>1</cp:revision>
  <dcterms:created xsi:type="dcterms:W3CDTF">2024-03-02T23:46:31Z</dcterms:created>
  <dcterms:modified xsi:type="dcterms:W3CDTF">2024-03-03T00:51:32Z</dcterms:modified>
</cp:coreProperties>
</file>