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C1FF95-5502-E2E3-96AC-EE6D1A7D0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74E239-65E8-66AC-DD4A-186464926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923621-F065-B644-5C71-F343E9B16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7C96AE-00C0-B8A7-49C2-C78DC9F3F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CA2FE6-44EB-B54C-56F2-A7665A6A9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266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E3D697-D1D7-A92F-41E9-44707BBC1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4945A2-AC88-05C5-01F1-386F8724B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49A715-7252-0E8A-D934-44CA23936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5E8BD2-BBFC-775C-BAED-5666EEFA2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F6E6B5-D338-FB2C-BFDB-98CD37546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082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2765660-E282-86B1-8C53-AD4DA9ED7E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240819-883C-FCD5-CC22-5EA126FC1B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7C7CF8-7B0A-B85E-4055-AA4F7DFD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BABA36-36C8-94D0-1B6A-51F7FB65E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F75E5C-8FF7-76A8-4BBF-EC6276EA9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357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23A22C-C29A-BA9D-C7C6-514489D05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20EC1F-3FD8-D93E-60F9-96E06A7A1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FD161C-69C5-7B64-27BC-916D51BD6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73B343-8E81-ACAD-6751-E4416D28C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F5C542-BAFE-5933-09BF-B2EB6DA0B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71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77F7FB-3B49-4CF9-4B3E-8A8452B4B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F684C8-9683-07B4-3EAC-6670FE34E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34C334-E4A0-4C0B-DE85-5274995FC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A06617-9134-DC8F-A936-548D5424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ED9BBF-6695-94E4-F0C7-6384B8F72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726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F0BA9-11F4-687C-1346-6BF1A5B4B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6E081C-C3C5-C010-9E20-D89998A896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8772DF-F2EE-76AC-46B1-9C915E370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662BFF-061C-30A5-2430-0F08ABBA8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D3B38F-5CAB-6D91-3255-CC7B84E6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A9C20F-A0D2-B71C-3EB0-8DADC703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2099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C4E001-4698-E960-6746-B266FD0F9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AC9E36-6578-8F4F-1F78-D444635DC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E02D87-B16A-6CF2-6464-CDDE3BDCF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B21F56-2D01-4FA3-3056-7BABEF12DD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8DC38E9-752E-2305-5C5B-27E43884E4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B1A2012-6C7C-B097-C8B0-FF9895156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F84136-8372-23D7-960A-0DACD71E1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BC9D1D8-FD17-D894-5C7E-B91F19F81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4606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06618-BBDA-11D6-E133-080BAB14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2D5B7F4-BE5E-3C64-C80C-B1FB35BE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FB30484-DEB6-9AF7-4B14-4A056E8A9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2817027-6A3E-275D-453B-9899E7DD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0421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32277D-D9E8-BD15-D07A-67D6DC71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5C3E83-E4D0-5FCE-8D7A-CD1845D10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75A599-584F-8973-F52F-57D58DDC5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341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554BAF-C938-E005-047B-9A9B3E6CC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8042F4-3E22-595F-E005-FFEC9125E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4A1619A-FD46-90DA-0CDD-61F2B96B9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CAC90A-2F89-BBB7-2BE9-1231DA2B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7E1377-F067-0815-6681-6B0F697F8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BA2D2C-17FE-984E-BB2C-C950A0B3E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42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34C12C-FE38-1FB9-0B3F-A15725BC4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9AB6760-D6A0-7B8D-6D43-B3FCF8678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C19283-F924-295E-2ACB-DB2032F60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B1BD5D-C4F5-79E7-B0F3-1F864B01F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60C96A-2515-6260-E53B-64AAAEB4E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11D1AF-53F6-AD19-92AD-09304D4B9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071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1D1D96-FC96-CF7C-1770-E6FB6C64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4C32E7-4BC3-6752-1A7D-F7E216FE0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332615-4B0B-801C-C00A-45DB0320D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612510-74E0-4C89-8609-FC0D964E753A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D78D4-A109-8B69-04CD-27DE60DB4B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E27DF3-5BB2-00F5-22BC-68A062A15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C73BD-F530-46A7-8208-E16DA0D078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878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BF173406-4E0A-6824-599B-E67AD0A39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s-ES" sz="5400" b="1">
                <a:latin typeface="Aharoni" panose="02010803020104030203" pitchFamily="2" charset="-79"/>
                <a:cs typeface="Aharoni" panose="02010803020104030203" pitchFamily="2" charset="-79"/>
              </a:rPr>
              <a:t>CONSUMIDORES</a:t>
            </a:r>
            <a:r>
              <a:rPr lang="es-ES" sz="54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sz="5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Marcador de contenido 4">
            <a:extLst>
              <a:ext uri="{FF2B5EF4-FFF2-40B4-BE49-F238E27FC236}">
                <a16:creationId xmlns:a16="http://schemas.microsoft.com/office/drawing/2014/main" id="{CACD4F20-6039-71B6-3920-9FCC285FB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Los organismos consumidores desempeñan un papel crucial en los ecosistemas al formar parte de las relaciones tróficas y contribuir al flujo de energía y nutrientes. Estos organismos se alimentan de otros seres vivos y se clasifican en diferentes categorías según sus hábitos alimenticios.</a:t>
            </a:r>
            <a:endParaRPr lang="es-E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Algunos de estos consumidores son:</a:t>
            </a:r>
          </a:p>
          <a:p>
            <a:pPr marL="0" indent="0">
              <a:buNone/>
            </a:pPr>
            <a:endParaRPr lang="es-E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Herbívoros                             4. Detritívoros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 2. Carnívoros                              5. Consumidores primarios</a:t>
            </a:r>
          </a:p>
          <a:p>
            <a:pPr marL="0" indent="0">
              <a:buNone/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3. Omnívoros                               6. Consumidores secundarios</a:t>
            </a:r>
          </a:p>
          <a:p>
            <a:pPr marL="342900" indent="-342900">
              <a:buFont typeface="+mj-lt"/>
              <a:buAutoNum type="arabicPeriod"/>
            </a:pPr>
            <a:endParaRPr lang="es-E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En resumen, los consumidores desempeñan un papel fundamental al transferir energía y nutrientes a través de las relaciones tróficas, manteniendo el equilibrio y la dinámica de los ecosistemas</a:t>
            </a:r>
          </a:p>
          <a:p>
            <a:pPr marL="0" indent="0">
              <a:buNone/>
            </a:pPr>
            <a:endParaRPr lang="es-MX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A882EE9-4B9F-986A-C982-8CE64CA957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718" r="13128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9863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101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CONSUMIDORES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CONSUMIDORES </dc:title>
  <dc:creator>Daniel Lopez Regalado</dc:creator>
  <cp:lastModifiedBy>Daniel Lopez Regalado</cp:lastModifiedBy>
  <cp:revision>2</cp:revision>
  <dcterms:created xsi:type="dcterms:W3CDTF">2024-03-03T01:49:24Z</dcterms:created>
  <dcterms:modified xsi:type="dcterms:W3CDTF">2024-03-03T16:09:41Z</dcterms:modified>
</cp:coreProperties>
</file>