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2F985-5E4D-E01B-1862-B0FB9F52E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3A15AF-8114-221C-438B-0D1FAE9A8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0F4C16-960C-CF24-6C35-5D38C182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D5AC-2D7F-4F0F-B3CC-1069458F6DDC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2AE27D-8129-DCF1-4227-BCD9A03A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75A51-6C12-0EF2-E662-1696F5C0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0B0B-31DF-4227-B459-F7B20DB3E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11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629CC-4B05-9E43-2481-261389AD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5F3C0D-7486-F0CA-9109-A0A7658E3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B601B-F638-8F03-D914-2D96694A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D5AC-2D7F-4F0F-B3CC-1069458F6DDC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9B921D-41F9-E66C-1C96-90D857E0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10F50-47AE-28A7-7C81-99699115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0B0B-31DF-4227-B459-F7B20DB3E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16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591B1-E81C-5763-EBE5-CC0B09875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477E6-C639-FE47-BBC7-A706A6DA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919D93-C88B-1794-386B-4709930D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D5AC-2D7F-4F0F-B3CC-1069458F6DDC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D1702C-8F3E-0798-1956-C3BCA0F4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62E18D-8222-E6B9-AA78-6C35E6B5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0B0B-31DF-4227-B459-F7B20DB3E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4FB4C-05D2-05C4-B9A1-337EA4C7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C54D9-BBA6-A113-CDD1-B1C2930EE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ECA05A-A2E0-AC07-0581-1AEFCA7C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D5AC-2D7F-4F0F-B3CC-1069458F6DDC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D10B4E-AD68-134A-E8A0-2F73E6E8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8EEF8-A1BE-20DE-8588-51CBDF1C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0B0B-31DF-4227-B459-F7B20DB3E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35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C89D-760F-474D-75FD-26B12311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FC9D01-F574-ED45-2713-B578AB018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E21BDF-7BC0-11CD-554F-DDD0D405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D5AC-2D7F-4F0F-B3CC-1069458F6DDC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C28141-4740-B2E1-D70F-BE6FB2B8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EB288B-25DD-08CD-2750-E6D90E9B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0B0B-31DF-4227-B459-F7B20DB3E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6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32440-B359-E53C-9A73-C39EC93B5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3D9136-A793-5B43-8D7B-BD66089BB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688ADE-18A6-421D-38B4-3338F51E2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86E6F-473C-2F9A-7A31-A44C3B21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D5AC-2D7F-4F0F-B3CC-1069458F6DDC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7458AE-5F5E-039B-EB59-F2CC235B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30B7D6-31DC-AB81-1A75-AAACE6E1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0B0B-31DF-4227-B459-F7B20DB3E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588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3E899-83C4-58CF-40EB-A23B264E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652835-9F2D-CE59-5643-89BC893D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E9211F-0E9B-2F49-055F-BDC4D0698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C00045-D3AD-B984-D436-FC46B612E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6458B5-0715-74CA-B371-7F033FF30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E53668-EB76-B5D3-CA50-E7CC1111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D5AC-2D7F-4F0F-B3CC-1069458F6DDC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246A87-D212-CC73-1346-391BD887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8076A8-5773-4424-7D78-B713E592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0B0B-31DF-4227-B459-F7B20DB3E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670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CF0FB-83D3-A8CB-C196-C095DEC6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55502E-B296-BE21-69C5-A89FD8CA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D5AC-2D7F-4F0F-B3CC-1069458F6DDC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2DAEB9-AAE4-31B7-AE1E-2464FECC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6291C2-8DDF-5466-22A7-C4D0EF78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0B0B-31DF-4227-B459-F7B20DB3E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02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7BD703-BD26-33A3-48DD-A4422258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D5AC-2D7F-4F0F-B3CC-1069458F6DDC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79D6D8-BBDD-68A1-6DCE-6F53E73B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DD7344-BA02-C7C8-DFC2-0B9A3A08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0B0B-31DF-4227-B459-F7B20DB3E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15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6033B-B51E-D615-6D44-B0B74964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6901C8-052A-97B7-6856-BFD3E51A5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18802E-C81C-F9F4-F5E3-5533A6AFD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ADA347-C902-2123-D96B-8E3271F9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D5AC-2D7F-4F0F-B3CC-1069458F6DDC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FF2AA0-7294-3FD1-283B-C15D6BD5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0FE284-C796-EAE4-8C28-D6F9DF8F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0B0B-31DF-4227-B459-F7B20DB3E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6C476-CFA5-CC57-ABBC-17C41E8F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F6DD3D-D1A5-833B-0121-092351DE9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1DEE66-1207-089E-8374-A3E3AB7D6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3648D9-02D7-3B4D-6D62-1B268F81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D5AC-2D7F-4F0F-B3CC-1069458F6DDC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D264AC-A81B-22C6-D935-580A1470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ADC3DA-4D0B-745F-4F91-AC8689BC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0B0B-31DF-4227-B459-F7B20DB3E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90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A90607-7220-9E6D-4BB1-F3AAC4E1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45B53A-B40D-546B-B7AE-0CFB12468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EFDA54-B118-4A65-8085-6BA5EEBAB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05D5AC-2D7F-4F0F-B3CC-1069458F6DDC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4C666-1E6F-59DB-E11A-9E4A9B2EA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76EE19-603A-62DB-F9A4-3E612BA73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5F0B0B-31DF-4227-B459-F7B20DB3E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293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43E07-EFBA-B1F2-7F36-F8214A559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610" y="950034"/>
            <a:ext cx="9144000" cy="650166"/>
          </a:xfrm>
        </p:spPr>
        <p:txBody>
          <a:bodyPr>
            <a:normAutofit fontScale="90000"/>
          </a:bodyPr>
          <a:lstStyle/>
          <a:p>
            <a:r>
              <a:rPr lang="es-ES" dirty="0"/>
              <a:t>BACTERIAS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526F6C-EA9C-4F06-6A54-F21EB5504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533" y="1983545"/>
            <a:ext cx="6156960" cy="4417255"/>
          </a:xfrm>
        </p:spPr>
        <p:txBody>
          <a:bodyPr/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Las bacterias son los seres vivos más primitivos y abundantes del planeta Tierra. Son microorganismos procariotas, lo que significa que carecen de una membrana que delimite un núcleo celular. Estas diminutas criaturas existen en una variedad de formas y tamaños, y desempeñan un papel crucial en los ecosistemas</a:t>
            </a:r>
            <a:r>
              <a:rPr lang="es-ES" sz="2800" dirty="0"/>
              <a:t>.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Las bacterias se agrupan en dos dominios: Bacteria y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Archaea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Ambos pertenecen al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superreino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Prokaryota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Las bacterias tienen una pared celular compuesta de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peptidoglicano.Se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reproducen rápidamente mediante fisión binaria.</a:t>
            </a:r>
          </a:p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94C752-B2B2-A54D-C5DA-9B029E70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49" y="2200274"/>
            <a:ext cx="4628271" cy="28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7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3DE752-F68F-84A5-73FE-D2316EBEBF2F}"/>
              </a:ext>
            </a:extLst>
          </p:cNvPr>
          <p:cNvSpPr txBox="1"/>
          <p:nvPr/>
        </p:nvSpPr>
        <p:spPr>
          <a:xfrm>
            <a:off x="579547" y="1188720"/>
            <a:ext cx="551645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bacterias están implicadas en la mayoría de los saltos evolutivos celulares.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Son esenciales en la descomposición de la materia orgánica y el reciclaje de elementos como el carbono y el nitrógeno.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Mantienen relaciones con otras formas de vida, como comensalismo, mutualismo y parasitismo.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Adaptadas a diversas condiciones y hábitats, algunas incluso sobreviven en el espacio exterior, en general </a:t>
            </a: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 bacterias son fundamentales para el equilibrio ecológico y la vida en nuestro planeta.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78A652-340A-4F2B-6B51-D7886265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948" y="1188720"/>
            <a:ext cx="5092505" cy="31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33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170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BACTERIAS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BACTERIAS</dc:title>
  <dc:creator>Daniel Lopez Regalado</dc:creator>
  <cp:lastModifiedBy>Daniel Lopez Regalado</cp:lastModifiedBy>
  <cp:revision>2</cp:revision>
  <dcterms:created xsi:type="dcterms:W3CDTF">2024-03-03T06:18:05Z</dcterms:created>
  <dcterms:modified xsi:type="dcterms:W3CDTF">2024-03-03T16:22:33Z</dcterms:modified>
</cp:coreProperties>
</file>