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7AF07-3B4E-0534-E399-AF68D5A6C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9833E9-8AFA-4457-BA68-2CE2FB260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DE53B-92FE-4618-9032-CC1DEDA77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50CA5E-AF88-05CF-6C94-9849D426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5AE3C1-C35C-D6F5-D1C5-DB47E86C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5359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020D5E-7F1D-55EF-8771-DFAF71D1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8567EC-8003-0156-F110-A7EE3A102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C237D9-05D2-8578-3D38-8A0F989A8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CED0F8-0CA4-B7D3-948C-4F03558C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DD3DC4-3F4A-CB0E-94F0-5D25B52C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637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E7DF63-F34D-EE4F-CA06-BEA97152D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E79DBE-B690-4B4A-F139-4152F1B94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F7288A-C9B3-291B-7A53-AB34AFC73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62FE2A-1CEA-6A30-A98E-99827955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B45B92-2610-BC7D-742C-86AA7683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0621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00CBE-9445-480E-695F-EBD5E749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AA4E6-6C17-CEC5-93C9-E4C6F31BE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791447-DCA7-6EF9-C790-2FF3A749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617ED5-E41C-9BEA-F3CA-737F47783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505AED-56B0-B760-A21E-8AFC05BF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3071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5177C-4975-64EB-6601-BD002D05F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34B844-160D-4A18-499B-FC545CF32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852FD1-401D-64D8-FC64-DE0C9C45D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B8F877-1FF4-93CB-E346-CB34D52EA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31DB1F-D66C-1849-2845-A04827919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097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9215D5-9D03-5C91-DF62-A72D107D4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1DDF09-D8F1-42FD-5759-04D06BF91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8BC2CB-5EEB-4141-D1E3-5F2144F2A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EA7DF3-5177-A37A-B8A4-E7319CF6D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288A21-2513-9E27-C9A6-05C9B471E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022C83-A4EE-AFC3-9478-92F0993D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0830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E6835-C62D-0D93-9447-7482BF6D7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0CDF53-F6A4-B460-4E20-D80B472DC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632781-CEB2-0A61-FF34-88406C84D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5895D3-3D80-924D-BC59-3A6883E3FC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0DDDFE6-5278-A0A8-234A-EBFD12723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19C52C9-6405-A355-8762-7B1E5DE67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760984E-6759-1961-EBF3-D9D9876F9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E83D1F2-508A-E724-6B6A-2174FFEB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2515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991BA5-A94F-9EBC-963B-EAD9F7543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4443790-B8F8-E53B-9745-221C2B000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49C263-D92B-ACD7-3A6D-17FFA0058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D70C1C-5CC5-D5FB-97B9-24BF7F21B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6506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93DDAE-37CB-9D51-ECC2-B893C3ABF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A37773-08E8-026D-4192-BA29060E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87429A-0DD7-F38A-6A38-0BD4F114F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4666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CF97F-7386-5ACC-A2E2-7DB0B421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A804B6-C0D0-6843-8903-AC922DD2F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D2D468-35D9-E079-64D6-F52FA90CC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197EFD-EE1A-935E-C26A-2DB43C8F9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4477A2-309E-0E34-55A8-86D7A43A9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00B0EC-3439-3202-5E37-29F073C9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4255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318B6-5E56-AC41-C938-521324D4E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3EBF6F-4096-519B-EF92-BFBDFD8131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17D387-9713-DE73-2F58-33A23EC8C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0FA866-CC20-11ED-26F2-F658D938F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E43FD4-A09A-67A0-4E8A-5538B3DB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A7DC6E-5AAF-187C-D683-0F47D17B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5626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70693B8-0973-5571-FEE6-F502B8CA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283A75-E24B-CDE7-9366-EAADF4B0B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1110A4-54D7-E236-A63A-188D35436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584A9B-E831-2741-A1F3-084361A4914A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35CC65-84CC-C97B-4F2E-D47D9C5FA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85C2AA-0DCF-2D9D-E406-6B67FB7EF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FE28EC-6BD0-1945-84F1-2E678F3C57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33692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DCC8D-736D-93F4-96D0-7411639B1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39437" y="513699"/>
            <a:ext cx="7241338" cy="1086501"/>
          </a:xfrm>
        </p:spPr>
        <p:txBody>
          <a:bodyPr>
            <a:normAutofit/>
          </a:bodyPr>
          <a:lstStyle/>
          <a:p>
            <a:r>
              <a:rPr lang="es-US" sz="4000" b="1" dirty="0"/>
              <a:t>PRODUCTORES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672236-9A0C-4453-A17A-5B330DBD0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417996" y="1726058"/>
            <a:ext cx="3526471" cy="3213957"/>
          </a:xfrm>
        </p:spPr>
        <p:txBody>
          <a:bodyPr>
            <a:noAutofit/>
          </a:bodyPr>
          <a:lstStyle/>
          <a:p>
            <a:pPr algn="l"/>
            <a:r>
              <a:rPr lang="es-US" sz="2000" b="0" i="0" dirty="0">
                <a:effectLst/>
                <a:latin typeface="Catamaran"/>
              </a:rPr>
              <a:t>Los productores son aquellos que convierten la energía del Sol en enlaces de carbono orgánico como son los azúcares (moléculas).</a:t>
            </a:r>
          </a:p>
          <a:p>
            <a:pPr algn="l"/>
            <a:endParaRPr lang="es-US" sz="2000" b="0" i="0" dirty="0">
              <a:effectLst/>
              <a:latin typeface="Catamaran"/>
            </a:endParaRPr>
          </a:p>
          <a:p>
            <a:pPr algn="l"/>
            <a:endParaRPr lang="es-US" sz="2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227351-978C-7E6C-0464-E3910E9E874A}"/>
              </a:ext>
            </a:extLst>
          </p:cNvPr>
          <p:cNvSpPr txBox="1"/>
          <p:nvPr/>
        </p:nvSpPr>
        <p:spPr>
          <a:xfrm>
            <a:off x="1417995" y="3333037"/>
            <a:ext cx="3526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/>
              <a:t>Los principales productores son las plantas, las algas y las cianobacterias (algas de color verde azul), a las que se les llama también autótrofas. Esta palabra la podemos explicar así: auto es igual a propio y </a:t>
            </a:r>
            <a:r>
              <a:rPr lang="es-US" dirty="0" err="1"/>
              <a:t>trofos</a:t>
            </a:r>
            <a:r>
              <a:rPr lang="es-US" dirty="0"/>
              <a:t> es igual a alimento. Es decir, que los productores son “los que fabrican su propio alimento”.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3D19215-AF0F-3032-1A7D-07B0A7D574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299749"/>
            <a:ext cx="4293483" cy="286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081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PRODUCTORES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PRODUCTORES </dc:title>
  <dc:creator>Juan carlos Lagunas garcia</dc:creator>
  <cp:lastModifiedBy>Juan carlos Lagunas garcia</cp:lastModifiedBy>
  <cp:revision>1</cp:revision>
  <dcterms:created xsi:type="dcterms:W3CDTF">2024-03-03T16:33:25Z</dcterms:created>
  <dcterms:modified xsi:type="dcterms:W3CDTF">2024-03-03T16:38:55Z</dcterms:modified>
</cp:coreProperties>
</file>