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773EC0-F924-CD1F-B5A7-4E34A499E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2B2B6EA-EF64-427A-7455-4BFB5A8312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CD0954-2D23-89D2-746C-8C8EA2810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C455-F43A-4168-BAD1-FB5304C0E280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633625-35F2-49D4-6170-64D3F76F4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17BFE6-8346-DEC2-72D0-DC5E8CA3A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9AB88-3BD4-479F-BE3D-D845AF2FF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3957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258059-C376-67F8-2842-6FBCC8558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DA62E56-3F59-1022-2724-3446D5B62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B4E7C2-DC7C-5A44-270C-49C5A2831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C455-F43A-4168-BAD1-FB5304C0E280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EE427B-52BA-AC79-4FFA-5C15DA281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11160A-582B-6ADA-CFC1-AB8522D0A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9AB88-3BD4-479F-BE3D-D845AF2FF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0180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BA25A6C-0071-901A-5EA0-FCD01BC2A4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264607-499F-CACD-66A9-87086ADA4B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465023-AC81-E9FE-E060-1734A1466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C455-F43A-4168-BAD1-FB5304C0E280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83174B-E973-959B-1EC0-ED5088BA7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C870BF-B550-D8E8-76C1-575451A6D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9AB88-3BD4-479F-BE3D-D845AF2FF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9288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E7127C-F4CB-938D-DD87-50974D5B5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4C2C7A-D11A-8AAE-7A7D-95E3909A6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63466F-AD9E-B0B5-FC73-A4A08E4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C455-F43A-4168-BAD1-FB5304C0E280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FD7AE9-F4C4-E0BF-1CCE-A6D42EBD7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1D7C25-DD03-21CA-6720-2AED8E764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9AB88-3BD4-479F-BE3D-D845AF2FF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89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CA3696-0165-B2CF-1B05-9A9B176E2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362CBD1-28D8-DD84-3B16-41B8AD1D9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0280A6-8301-8AD1-7059-B8F273E88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C455-F43A-4168-BAD1-FB5304C0E280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138661-0AEE-F174-E8F5-F54F64A6B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98C1A5-D2B1-DEDC-36D7-80520355E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9AB88-3BD4-479F-BE3D-D845AF2FF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1250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954C5C-E582-9B1E-C7AF-D63B46C5C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EEDC0F-4AE8-4AE3-A305-0A68DBB09E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BA110CE-B8A5-952C-F802-F0C5E6E5C0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22D844-C08D-8BB7-0CDE-724EC726B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C455-F43A-4168-BAD1-FB5304C0E280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A1E74E9-B788-DFB4-F949-3E191BF7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8B714F-708F-9509-54A7-44A3AFEB4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9AB88-3BD4-479F-BE3D-D845AF2FF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7098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65974C-ED96-FF2E-56B8-F27DC4A89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35D4426-C0BE-9F3F-9022-C517DF16F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E064002-BAAE-A556-C6BF-689EB35658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1E1247E-F0CE-A401-6260-30BAA8D702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E1E4DCF-893E-D8C5-80E6-F9C59FF0F8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36AFAC-A067-7404-0566-4D567D15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C455-F43A-4168-BAD1-FB5304C0E280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0E5568-59F7-96FE-BAF5-701BD61C5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9F77B5D-2B73-82BE-BC30-0B14F31AB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9AB88-3BD4-479F-BE3D-D845AF2FF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6616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E09DE5-E4D3-87DF-148E-CB105F9A9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0E433CC-87DF-B94F-AED5-4E7148B46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C455-F43A-4168-BAD1-FB5304C0E280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5186B4E-2095-C161-FC5A-D8BBECB1F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20DD87A-EB15-86D0-92DC-919BA36CB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9AB88-3BD4-479F-BE3D-D845AF2FF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4766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A983F80-C2CE-C116-8FA0-14A6C6CBF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C455-F43A-4168-BAD1-FB5304C0E280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A16A020-3295-FF83-4AAF-C07A3E556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426C56A-9703-4504-94D5-DF3BB2C81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9AB88-3BD4-479F-BE3D-D845AF2FF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237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BDF017-6351-E008-223E-8724CE50F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B4A097-B5BD-AD97-7608-ABE8801FE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2DC423F-8A1E-4BBE-1FF6-78FDA96C2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60ED4A0-6AC1-42ED-F4D3-87F8A27B4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C455-F43A-4168-BAD1-FB5304C0E280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68EB52-D279-9517-A8E9-F9CC476AC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08B4D73-6EBE-F45A-ED8B-DE6BE632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9AB88-3BD4-479F-BE3D-D845AF2FF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1239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91B08F-CF4B-9FD5-5E3A-D3A0122B1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91DE54B-4454-BB45-A1D5-8996997887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D9BB5B9-771E-56A1-636C-6E92654878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33DCDD8-AF22-D34E-9272-D353F19D5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C455-F43A-4168-BAD1-FB5304C0E280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131587-2436-18D0-220C-C439AEAE7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E1C2AA8-B24F-5A5F-2F7E-BEA73283B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9AB88-3BD4-479F-BE3D-D845AF2FF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7931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1C8386D-E572-81A8-F533-2E5436195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A7DC29-9F31-9215-94A7-69A2E6407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514D02-C310-6AE6-AA5C-3707096670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CDC455-F43A-4168-BAD1-FB5304C0E280}" type="datetimeFigureOut">
              <a:rPr lang="es-MX" smtClean="0"/>
              <a:t>03/03/2024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4F2CCD-7613-BC1A-9105-AB1313CE1D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951CC6-ADEE-BFD7-5842-88F93D7763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59AB88-3BD4-479F-BE3D-D845AF2FFBA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1232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A900EB-6432-ECFB-9ED6-845C812F94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2327" y="392833"/>
            <a:ext cx="9144000" cy="804911"/>
          </a:xfrm>
        </p:spPr>
        <p:txBody>
          <a:bodyPr>
            <a:normAutofit fontScale="90000"/>
          </a:bodyPr>
          <a:lstStyle/>
          <a:p>
            <a:r>
              <a:rPr lang="es-ES"/>
              <a:t>HONGOS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FD8026-C115-A541-9385-AAECB4557C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0487" y="1308580"/>
            <a:ext cx="7123368" cy="5549420"/>
          </a:xfrm>
        </p:spPr>
        <p:txBody>
          <a:bodyPr>
            <a:normAutofit/>
          </a:bodyPr>
          <a:lstStyle/>
          <a:p>
            <a:pPr algn="just"/>
            <a:r>
              <a:rPr lang="es-ES" sz="1800">
                <a:latin typeface="Arial" panose="020B0604020202020204" pitchFamily="34" charset="0"/>
                <a:cs typeface="Arial" panose="020B0604020202020204" pitchFamily="34" charset="0"/>
              </a:rPr>
              <a:t>Los hongos son los seres vivos pertenecientes al reino fungi: los mohos, levaduras y setas. Este conjunto de seres vivos puede considerarse un reino intermedio entre plantas y animales. Aunque no siempre se comprendieron del todo, los hongos desempeñan un papel crucial en los ecosistemas.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>
                <a:latin typeface="Arial" panose="020B0604020202020204" pitchFamily="34" charset="0"/>
                <a:cs typeface="Arial" panose="020B0604020202020204" pitchFamily="34" charset="0"/>
              </a:rPr>
              <a:t>Son seres vivos eucariotas, más cercanos evolutivamente a los animales que a las plantas.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>
                <a:latin typeface="Arial" panose="020B0604020202020204" pitchFamily="34" charset="0"/>
                <a:cs typeface="Arial" panose="020B0604020202020204" pitchFamily="34" charset="0"/>
              </a:rPr>
              <a:t>Carecen de movilidad y sentidos, como las plantas, pero no poseen una nutrición autótrofa (fotosíntesis o quimiosíntesis). En cambio, consumen materia orgánica disponible (nutrición heterótrofa).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>
                <a:latin typeface="Arial" panose="020B0604020202020204" pitchFamily="34" charset="0"/>
                <a:cs typeface="Arial" panose="020B0604020202020204" pitchFamily="34" charset="0"/>
              </a:rPr>
              <a:t>Las células de los hongos tienen una pared celular compuesta de quitina.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>
                <a:latin typeface="Arial" panose="020B0604020202020204" pitchFamily="34" charset="0"/>
                <a:cs typeface="Arial" panose="020B0604020202020204" pitchFamily="34" charset="0"/>
              </a:rPr>
              <a:t>Pueden ser unicelulares y microscópicos, o pluricelulares y macroscópicos.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>
                <a:latin typeface="Arial" panose="020B0604020202020204" pitchFamily="34" charset="0"/>
                <a:cs typeface="Arial" panose="020B0604020202020204" pitchFamily="34" charset="0"/>
              </a:rPr>
              <a:t>Generalmente ocupan un nicho ecológico descomponedor, ayudando a descomponer la materia orgánica de desecho.</a:t>
            </a:r>
            <a:endParaRPr lang="es-MX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850D533A-6489-8FC0-6C11-EB9425048F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3845" y="1368083"/>
            <a:ext cx="3847668" cy="4121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055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AD9FE5CA-76B0-4A0B-7C54-5390A36C0FB7}"/>
              </a:ext>
            </a:extLst>
          </p:cNvPr>
          <p:cNvSpPr txBox="1"/>
          <p:nvPr/>
        </p:nvSpPr>
        <p:spPr>
          <a:xfrm>
            <a:off x="595746" y="557104"/>
            <a:ext cx="60960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>
                <a:latin typeface="Arial" panose="020B0604020202020204" pitchFamily="34" charset="0"/>
                <a:cs typeface="Arial" panose="020B0604020202020204" pitchFamily="34" charset="0"/>
              </a:rPr>
              <a:t>Los hongos están implicados en la mayoría de los saltos evolutivos celulares.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>
                <a:latin typeface="Arial" panose="020B0604020202020204" pitchFamily="34" charset="0"/>
                <a:cs typeface="Arial" panose="020B0604020202020204" pitchFamily="34" charset="0"/>
              </a:rPr>
              <a:t>Son esenciales en la descomposición de la materia orgánica y el reciclaje de elementos como el carbono y el nitrógeno.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>
                <a:latin typeface="Arial" panose="020B0604020202020204" pitchFamily="34" charset="0"/>
                <a:cs typeface="Arial" panose="020B0604020202020204" pitchFamily="34" charset="0"/>
              </a:rPr>
              <a:t>Forman asociaciones simbióticas con algas y plantas, dando origen a los líquenes.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>
                <a:latin typeface="Arial" panose="020B0604020202020204" pitchFamily="34" charset="0"/>
                <a:cs typeface="Arial" panose="020B0604020202020204" pitchFamily="34" charset="0"/>
              </a:rPr>
              <a:t>Sirven de alimento a numerosas especies de animales, incluidos los seres humanos.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>
                <a:latin typeface="Arial" panose="020B0604020202020204" pitchFamily="34" charset="0"/>
                <a:cs typeface="Arial" panose="020B0604020202020204" pitchFamily="34" charset="0"/>
              </a:rPr>
              <a:t>Los hongos se reproducen mediante esporas.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>
                <a:latin typeface="Arial" panose="020B0604020202020204" pitchFamily="34" charset="0"/>
                <a:cs typeface="Arial" panose="020B0604020202020204" pitchFamily="34" charset="0"/>
              </a:rPr>
              <a:t>Se clasifican en cinco tipos: basidiomicetos, ascomicetos, glomeromicetos, zigomicetos y quitridiomicetos.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2C4E702-485C-7404-3AAD-B8DF397CC3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2996" y="374224"/>
            <a:ext cx="4323258" cy="456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2770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225</Words>
  <Application>Microsoft Office PowerPoint</Application>
  <PresentationFormat>Panorámica</PresentationFormat>
  <Paragraphs>13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HONGOS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HONGOS</dc:title>
  <dc:creator>Daniel Lopez Regalado</dc:creator>
  <cp:lastModifiedBy>Daniel Lopez Regalado</cp:lastModifiedBy>
  <cp:revision>2</cp:revision>
  <dcterms:created xsi:type="dcterms:W3CDTF">2024-03-03T06:31:27Z</dcterms:created>
  <dcterms:modified xsi:type="dcterms:W3CDTF">2024-03-03T16:22:07Z</dcterms:modified>
</cp:coreProperties>
</file>