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B31971-420D-4596-2996-F247F5A76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5DA89E-C750-D174-4AA7-C78C9BA57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EE37E6-0417-9D9A-1ADD-FAAAD65F8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A5BEA2-5623-BBE6-463D-531F67FFA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DA93DE-80BC-752E-77B2-0F6D7DB2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7224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9902C4-F4DE-3F3C-5912-D81B0F909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84945F-8449-CB7D-8121-EF754A572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3760D4-8DF5-7255-3013-02A814C5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B44BDC-574B-012E-1216-04B4FBCC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7BC330-AC9C-F1DB-302C-B99A1ABF4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94772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C21494C-CBBD-F340-68AC-6736C47AD6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A5BF69-A751-BFA2-A64A-DA8B08077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52BF8F-ABF2-3019-E13C-020D44801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9291EA-C206-32AB-DD47-ACCA243CD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EDA383-BF1F-E9CF-62D0-7EBD1B5DD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3992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C9598-5AB1-85A4-E770-555EEFF2B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323118-2B97-9E6E-68AA-445309ED8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AB240F-8A70-2CA5-81D4-59678FD72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0E9BAF-CD38-1375-C134-1845C17BC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539EBB-A4FA-9047-FC9A-4428A0BFE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7956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A0A42-CD0F-8385-ACA2-74D2DBE5B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902246-D3B9-EE57-3672-D7DDADE2D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7288B6-9E6C-5CEB-5A3C-AEB590CCF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38ABE7-620F-369B-FF7F-13E65E1E5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BB763B-078B-E8D4-A7E9-831EE26F8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0217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32E8A-8094-587C-C1EA-4B4073243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36833B-A6BB-FF69-D63E-E0BF806738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2D4332-5F27-2310-6584-730752037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F64E52-4AEA-318A-B0CA-E648D3DCC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178EAE-4BEF-48E7-FE2E-C57F888B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984776-2564-B2BA-A65C-ABAA147A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9629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1F7773-07B2-448C-5583-15F3B385D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45FFDB-D387-A4B6-EEA0-873BD1274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1009FC-68E1-D89F-344A-904D11CD8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54DA4EC-A27B-20B2-8611-197A4656B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5FAE297-B22B-44F9-2199-D7DBD31AF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0D1E58-BB19-9C65-BC75-1EC9A244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48ADCBC-4A9F-3720-6289-DB774D084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8735D8-7501-A9EE-7EDB-FA67F916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3087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545D6C-0D42-7DAA-641A-8D725C6F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DCD3BF6-9637-DA13-887A-E255A0B54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65D8395-38E7-1AA5-89C8-03F22C29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67793DB-0536-A314-869E-E6A91EAD9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1335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2C5F15-1D66-044E-B31A-5B4482F3E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9F9AECD-0CEB-2352-8E04-654608154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7654F6C-7994-9EDC-2989-CC670CDDF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9224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8A4F8-8027-C3C0-46A0-DD7A80427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5FC9B5-83F4-3325-A0BC-08D2F510E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21F655-893A-9CC8-892B-761C99785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04DF45-019B-29CE-9AE4-BEB690C94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D9588AF-47D9-D9C4-090D-C3E566C15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D65AB0-D17A-C05D-9739-C8142D33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8591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6AC87-9715-5DC1-6633-E19077C3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D0239-5B7E-0C32-3989-7B2F8933D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853903-706D-C213-A3F8-8C2172EE0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C1EA19-6873-558E-7B0E-E17C86495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E02AB5-50FE-D723-9420-8071A21EA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F4CE17-6B2A-F42A-89EF-F23C8904C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5140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45E011-1896-DD27-232A-A8ED1D99D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A38849-D4DB-D307-16EF-6372C3AAA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EF9FC2-8AFC-EA6F-A801-20F8D2B090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C87067-096E-F244-8EFD-9EAC52231602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8A8A91-29D0-E1DA-8773-334818AC49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8CAAE-160E-F26F-C126-A6347A8E3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E14550-FF78-004F-9E2E-97E8800CD1A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84449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01219C-2BC1-BA85-67E9-D275A06B3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5914" y="0"/>
            <a:ext cx="8480172" cy="1298294"/>
          </a:xfrm>
        </p:spPr>
        <p:txBody>
          <a:bodyPr>
            <a:normAutofit/>
          </a:bodyPr>
          <a:lstStyle/>
          <a:p>
            <a:r>
              <a:rPr lang="es-US" sz="4400" b="1" dirty="0"/>
              <a:t>RELACIÓNES INTRAESPECIFICAS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417D41-1CDD-ABBC-0191-EB9D68224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4583" y="1992687"/>
            <a:ext cx="4296184" cy="287262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US" dirty="0"/>
              <a:t>Las relaciones </a:t>
            </a:r>
            <a:r>
              <a:rPr lang="es-US" dirty="0" err="1"/>
              <a:t>intraespecíficas</a:t>
            </a:r>
            <a:r>
              <a:rPr lang="es-US" dirty="0"/>
              <a:t> son las interacciones que ocurren entre individuos de la misma especie. Estas relaciones pueden ser de diferentes tipos, como la cooperación, la competencia, la jerarquía social y la territorialidad. Estas interacciones son importantes para la supervivencia y el éxito reproductivo de los individuos dentro de una especie.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1EAA0DE-3869-3589-123B-C451ECFEF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989" y="1767640"/>
            <a:ext cx="5137250" cy="332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11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RELACIÓNES INTRAESPECIFICAS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RELACIÓNES INTRAESPECIFICAS</dc:title>
  <dc:creator>Juan carlos Lagunas garcia</dc:creator>
  <cp:lastModifiedBy>Juan carlos Lagunas garcia</cp:lastModifiedBy>
  <cp:revision>1</cp:revision>
  <dcterms:created xsi:type="dcterms:W3CDTF">2024-03-08T15:20:07Z</dcterms:created>
  <dcterms:modified xsi:type="dcterms:W3CDTF">2024-03-08T15:22:03Z</dcterms:modified>
</cp:coreProperties>
</file>