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3432F4-D62B-5780-FD40-5930F30637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088256A-0D0E-5D54-C138-3DB3CF6FC9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3A50E5D-B95E-58F9-C8C7-42408AE2F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5A2D8-6E47-4147-B5ED-E556FEDC938B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A7B8E82-26D8-F845-6089-8143077FD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A91E772-8E6D-C937-855D-C17BC4907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E6833-1B30-4780-8A84-60496F7EF50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16924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0CE77C-6F4A-5A78-4B15-2F0B7F824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37589F6-0BF9-DFE0-843B-F0FB04DF42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73F7BEF-1D50-4613-387A-8CFDCE40D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5A2D8-6E47-4147-B5ED-E556FEDC938B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0A0738B-A48C-FB7E-B12D-C8C0DCA23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DEB7C1A-041D-D284-76F4-981293D7B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E6833-1B30-4780-8A84-60496F7EF50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3363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73EE531-9984-4377-073C-922B418125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BAF2C9D-74A8-933F-6AD2-C1C1DB81D0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CD4C520-5051-CB08-D273-2F834EC0B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5A2D8-6E47-4147-B5ED-E556FEDC938B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0C31A34-201C-6F3D-F686-869EFFBF7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7326B60-ADF8-9EB3-AD02-480F09B49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E6833-1B30-4780-8A84-60496F7EF50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33024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F248A5-EF76-D53A-4098-0B4BDC57D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B15910E-99F7-8F3E-F17A-0778DFECB3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799CD9-8C2D-1101-553C-291F0AFD0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5A2D8-6E47-4147-B5ED-E556FEDC938B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7571533-ED47-96C3-9BDD-1C53D8D52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5E814AF-E3F2-3A13-A0D2-DC7FCB056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E6833-1B30-4780-8A84-60496F7EF50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2023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A09317-2A3B-715A-4B92-07F4CFB67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76B551B-D663-055B-024E-CA1094E3E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343003E-8577-07F7-48EA-35A0F29C9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5A2D8-6E47-4147-B5ED-E556FEDC938B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AD8E5CE-245F-CA86-162C-3465F5E75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3D4518-7197-72C6-C4F7-138FD1FCE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E6833-1B30-4780-8A84-60496F7EF50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98233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3A8645-CF3A-0FD6-198C-F53294463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8CC70A6-9C09-7A1D-8D9C-F40EA57D97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683374E-E554-7A92-C672-9CF79FC0B9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E9C429E-AEFD-2598-4BC0-B6EF68CE2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5A2D8-6E47-4147-B5ED-E556FEDC938B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5F51043-2EDE-7310-591D-A16EA86B7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117CFBB-6A42-68A5-22B7-99639C230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E6833-1B30-4780-8A84-60496F7EF50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38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BCACEF-8EE1-646F-AF8C-1C2BB863D0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F9DA613-E3DF-AF48-1C8B-01B7CDBB5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19CA792-D8AF-BB72-33CA-B7824AD888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872D13B-7865-300C-0F30-0FFED228F5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27A9952-E37E-196B-C900-4901A61D1E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B5C64A9-64B6-25E1-6657-3A9E3DDDF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5A2D8-6E47-4147-B5ED-E556FEDC938B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497E16B-ABB2-3A96-9234-D0FB4686E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EF9780A-C153-CA16-B66A-C817AEEFE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E6833-1B30-4780-8A84-60496F7EF50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81306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C417E3-63B5-A894-357B-5C6ECAEEC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AD5A544-19AA-17CA-5E78-161BDC5CD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5A2D8-6E47-4147-B5ED-E556FEDC938B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4D65ACB-DD4B-1BA3-57EE-B27802484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EAED841-3E7B-57AD-0075-7ECA8E0CE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E6833-1B30-4780-8A84-60496F7EF50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30987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CD569C5-7B37-7813-598C-48CA178A8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5A2D8-6E47-4147-B5ED-E556FEDC938B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4CF2908-9552-21D5-04E0-C04767C4F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322336C-0076-4DAF-CB9C-1F255F45D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E6833-1B30-4780-8A84-60496F7EF50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50767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01149F-738E-66B6-7747-6B607095F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1A86F-39DF-A5CA-3A27-7AA0AB8BC1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9C472D4-63CA-E708-0800-DC8872BF3B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BFB37BF-2210-6A16-6A31-AC98A53BE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5A2D8-6E47-4147-B5ED-E556FEDC938B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28A7710-BCBC-CA81-4784-C672FC843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D506FDD-CCA1-46CB-3059-4A84E4706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E6833-1B30-4780-8A84-60496F7EF50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10405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0E054E-202C-2744-0F1F-69F778602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C1BF155-FB61-3C43-12EE-C319977E06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CF0F3E1-5D3D-ECF8-E51C-5D6EFE18A0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CECA6CE-B3C1-A977-8E8F-78500338D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5A2D8-6E47-4147-B5ED-E556FEDC938B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CFAB085-0520-212E-1306-D92D1C8D8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172C942-761F-B9BA-36E5-76C62B8A8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E6833-1B30-4780-8A84-60496F7EF50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5921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B3D534E-A44B-90A3-7508-D597B74A7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0BDF2CC-82E4-59B1-E7C9-F487D7B721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E5DC5DB-0C93-92D7-CD3C-61D2051394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45A2D8-6E47-4147-B5ED-E556FEDC938B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13F168C-E4C9-E7AC-C68B-D14FC3FA49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309E25C-FFF2-AF7A-5A77-6C12BD536A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4E6833-1B30-4780-8A84-60496F7EF50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38195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D4E2A8-E02C-9228-C972-9883F192F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576332"/>
          </a:xfrm>
        </p:spPr>
        <p:txBody>
          <a:bodyPr/>
          <a:lstStyle/>
          <a:p>
            <a:r>
              <a:rPr lang="es-MX" dirty="0"/>
              <a:t>Bioma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393ECD8-60D4-7761-CE4C-BBF904A9EA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36035"/>
            <a:ext cx="4686369" cy="4132953"/>
          </a:xfrm>
        </p:spPr>
        <p:txBody>
          <a:bodyPr/>
          <a:lstStyle/>
          <a:p>
            <a:pPr algn="just"/>
            <a:r>
              <a:rPr lang="es-MX" b="0" i="0" dirty="0">
                <a:effectLst/>
                <a:latin typeface="arial" panose="020B0604020202020204" pitchFamily="34" charset="0"/>
              </a:rPr>
              <a:t>Un bioma, también llamado paisaje bioclimático o área biótica es una determinada parte del planeta que comparte el clima, flora y fauna. Un bioma es el conjunto de ecosistemas característicos de una zona biogeográfica que está definido a partir de su vegetación y de las especies animales que predominan. </a:t>
            </a:r>
          </a:p>
          <a:p>
            <a:pPr algn="just"/>
            <a:r>
              <a:rPr lang="es-MX" dirty="0">
                <a:latin typeface="arial" panose="020B0604020202020204" pitchFamily="34" charset="0"/>
              </a:rPr>
              <a:t>TALES COMO:</a:t>
            </a:r>
          </a:p>
          <a:p>
            <a:pPr algn="just"/>
            <a:r>
              <a:rPr lang="es-MX" dirty="0">
                <a:latin typeface="arial" panose="020B0604020202020204" pitchFamily="34" charset="0"/>
              </a:rPr>
              <a:t>La tundra.                Desiertos.</a:t>
            </a:r>
          </a:p>
          <a:p>
            <a:pPr algn="just"/>
            <a:r>
              <a:rPr lang="es-MX" dirty="0">
                <a:latin typeface="arial" panose="020B0604020202020204" pitchFamily="34" charset="0"/>
              </a:rPr>
              <a:t>Taiga.                      Sabanas.</a:t>
            </a:r>
          </a:p>
          <a:p>
            <a:pPr algn="just"/>
            <a:r>
              <a:rPr lang="es-MX" dirty="0">
                <a:latin typeface="arial" panose="020B0604020202020204" pitchFamily="34" charset="0"/>
              </a:rPr>
              <a:t>Bosques.</a:t>
            </a:r>
          </a:p>
          <a:p>
            <a:pPr algn="just"/>
            <a:r>
              <a:rPr lang="es-MX" dirty="0">
                <a:latin typeface="arial" panose="020B0604020202020204" pitchFamily="34" charset="0"/>
              </a:rPr>
              <a:t>Océanos.</a:t>
            </a:r>
          </a:p>
        </p:txBody>
      </p:sp>
      <p:pic>
        <p:nvPicPr>
          <p:cNvPr id="1026" name="Picture 2" descr="Qué son los biomas? Características, tipos e importancia – Ecosiglos">
            <a:extLst>
              <a:ext uri="{FF2B5EF4-FFF2-40B4-BE49-F238E27FC236}">
                <a16:creationId xmlns:a16="http://schemas.microsoft.com/office/drawing/2014/main" id="{E18410BE-C575-4370-FC65-A17EDCA4EDF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4782" y="1563756"/>
            <a:ext cx="5057429" cy="4305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6299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70</Words>
  <Application>Microsoft Office PowerPoint</Application>
  <PresentationFormat>Panorámica</PresentationFormat>
  <Paragraphs>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Arial</vt:lpstr>
      <vt:lpstr>Tema de Office</vt:lpstr>
      <vt:lpstr>Bioma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Bioma</dc:title>
  <dc:creator>josecristian28@outlook.com</dc:creator>
  <cp:lastModifiedBy>josecristian28@outlook.com</cp:lastModifiedBy>
  <cp:revision>1</cp:revision>
  <dcterms:created xsi:type="dcterms:W3CDTF">2024-03-02T22:33:56Z</dcterms:created>
  <dcterms:modified xsi:type="dcterms:W3CDTF">2024-03-03T00:53:06Z</dcterms:modified>
</cp:coreProperties>
</file>