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99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0195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515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77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926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408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04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218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73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41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22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16870-CD80-47F3-8311-1B22D85909BC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ED03F-948C-404B-9BAF-A5F4DD6020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3772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06412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HUMEDAD </a:t>
            </a:r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628775"/>
            <a:ext cx="9144000" cy="4543425"/>
          </a:xfrm>
        </p:spPr>
        <p:txBody>
          <a:bodyPr>
            <a:noAutofit/>
          </a:bodyPr>
          <a:lstStyle/>
          <a:p>
            <a:pPr algn="just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 humedad es la cantidad de vapor de agua que contiene el aire. Siempre hay vapor de agua en el aire y la cantidad varía según diversos factores, por ejemplo, si recién llovió, si se está cerca del mar, si hay o no vegetación en el terreno, la temperatura del aire, entre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otros. Esto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quiere decir que todo lugar que tenga presencia de agua con posibilidad de calentarse y evaporarse es fuente de humedad, como la que proviene de la superficie de ríos, de lagos, de la tierra húmeda y de las plantas, donde el agua se puede presentar en estado sólido (congelada), líquido y gaseoso (vapor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).                                                                                    </a:t>
            </a:r>
          </a:p>
          <a:p>
            <a:pPr algn="l"/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Esto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quiere decir que todo lugar que tenga presencia de agua con posibilidad de calentarse y evaporarse es fuente de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humedad.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1400" dirty="0"/>
              <a:t/>
            </a:r>
            <a:br>
              <a:rPr lang="es-ES" sz="1400" dirty="0"/>
            </a:b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614737"/>
            <a:ext cx="3933825" cy="201453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614736"/>
            <a:ext cx="3933825" cy="201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0453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HUMEDAD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HUMEDAD </dc:title>
  <dc:creator>ENSERES</dc:creator>
  <cp:lastModifiedBy>ENSERES</cp:lastModifiedBy>
  <cp:revision>1</cp:revision>
  <dcterms:created xsi:type="dcterms:W3CDTF">2024-03-03T00:54:28Z</dcterms:created>
  <dcterms:modified xsi:type="dcterms:W3CDTF">2024-03-03T00:58:27Z</dcterms:modified>
</cp:coreProperties>
</file>