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A3F38E-9884-50CA-F82B-F10BC51B65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6947FBF-9DF8-4555-516C-2694D7A879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D493B28-3A27-A565-ADF9-A440419E9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30423-3B1B-0148-AC90-9C6AB2F6336C}" type="datetimeFigureOut">
              <a:rPr lang="es-US" smtClean="0"/>
              <a:t>3/8/2024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5697CCA-4F3C-5B58-ED4E-3C6B3570B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CC74BA-52D2-F191-38F3-3691B1154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FA01E-B903-8245-90FB-5FFB6B012F88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640893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596633-8ADF-1237-B271-D266C6AF1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293D59E-16D3-7F58-ADE3-EB6E24D700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697C355-6725-811F-AD47-962EAC7DA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30423-3B1B-0148-AC90-9C6AB2F6336C}" type="datetimeFigureOut">
              <a:rPr lang="es-US" smtClean="0"/>
              <a:t>3/8/2024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C35D638-D4F0-DF61-E07A-63FBC4A31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2F71DD3-CBAA-6B33-BED7-DA9A3DD83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FA01E-B903-8245-90FB-5FFB6B012F88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286814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FBCA81F-34E4-1FF6-9F69-B4AD04660F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8410735-E507-8CC2-FD3D-46DB5DA56D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87E1C35-34EE-7A16-AEED-E20D2EDB2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30423-3B1B-0148-AC90-9C6AB2F6336C}" type="datetimeFigureOut">
              <a:rPr lang="es-US" smtClean="0"/>
              <a:t>3/8/2024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EFC8A3F-2C5E-8AAB-9DF7-344892FAD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97D4FDE-8682-1C2A-F920-D7518E108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FA01E-B903-8245-90FB-5FFB6B012F88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519637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3B6E62-BB84-61BB-926B-B2D751260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6CB0251-2751-7690-EFA3-05436C97FE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688CD7E-5C93-9EB5-36A3-C31095394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30423-3B1B-0148-AC90-9C6AB2F6336C}" type="datetimeFigureOut">
              <a:rPr lang="es-US" smtClean="0"/>
              <a:t>3/8/2024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B4EA387-9A23-F784-AE1A-DEDDC25CA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EFEA6A6-DD29-7364-1B78-F1555D402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FA01E-B903-8245-90FB-5FFB6B012F88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972270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4C33AB-54B9-F3BA-8BAB-C45A8F2B7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EF55525-BE63-F5E7-0D4E-DDAD527C1D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533558A-F419-5E3D-C179-B4BB301D1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30423-3B1B-0148-AC90-9C6AB2F6336C}" type="datetimeFigureOut">
              <a:rPr lang="es-US" smtClean="0"/>
              <a:t>3/8/2024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32CC8D1-C560-B50E-3510-D94E9F90B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B6E4EB3-F433-A4F5-A292-2C8F1DAF7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FA01E-B903-8245-90FB-5FFB6B012F88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64307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6B4BBD-22D0-D77E-1BF6-24CE0E782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2C1B3DA-E57C-9C4C-A648-DB9F57C048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885619E-DBEA-B262-DEC3-B6CB0E5FD0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21FCDE7-98A9-F6F3-93A5-53BC7BDCB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30423-3B1B-0148-AC90-9C6AB2F6336C}" type="datetimeFigureOut">
              <a:rPr lang="es-US" smtClean="0"/>
              <a:t>3/8/2024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6E718FE-F9F2-06F0-84CD-1AD2BE105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E9A0251-DC88-0D22-9693-167DCDAA3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FA01E-B903-8245-90FB-5FFB6B012F88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196778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D87A2F-1685-47E7-E56A-8F4A5A261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C9F4114-0435-05BC-52C1-FAD67ABB33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DE4050A-271D-F7F5-0BA1-BBE489F671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F6E142C-79C1-100E-3223-C50E4C8DD2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D0E1B08-548C-77BC-CF18-B700E3738B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1BB6070-AE66-E6A8-C907-980E48B03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30423-3B1B-0148-AC90-9C6AB2F6336C}" type="datetimeFigureOut">
              <a:rPr lang="es-US" smtClean="0"/>
              <a:t>3/8/2024</a:t>
            </a:fld>
            <a:endParaRPr lang="es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B60E921-B06C-CC77-759F-7DA77E10F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D28ED8C-E304-62C5-32A5-3327EC507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FA01E-B903-8245-90FB-5FFB6B012F88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494762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1375A4-147B-F85C-AD20-36D4FB216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70288FC-DFE4-5C86-7ECF-5DCE6BA47B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30423-3B1B-0148-AC90-9C6AB2F6336C}" type="datetimeFigureOut">
              <a:rPr lang="es-US" smtClean="0"/>
              <a:t>3/8/2024</a:t>
            </a:fld>
            <a:endParaRPr lang="es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751CE80-08E3-E4BF-8D0C-6E714F797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1ABB3DC-9061-2C5D-640C-CEC61EEAE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FA01E-B903-8245-90FB-5FFB6B012F88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405307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70CD1EA-E1F3-76ED-6EBC-E02DB1822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30423-3B1B-0148-AC90-9C6AB2F6336C}" type="datetimeFigureOut">
              <a:rPr lang="es-US" smtClean="0"/>
              <a:t>3/8/2024</a:t>
            </a:fld>
            <a:endParaRPr lang="es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87A202F-B8D7-EA9C-C25E-2D803D851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377F395-D1CD-158F-B13B-94F510762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FA01E-B903-8245-90FB-5FFB6B012F88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707440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AE7DDF-4651-1D85-FAC7-32678BF97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D39D619-FE35-C00C-BD51-576373CBAB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2809924-9311-8FDD-0CB3-98FBCBEFAD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0A025D4-1C17-13AB-02C3-936DC1877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30423-3B1B-0148-AC90-9C6AB2F6336C}" type="datetimeFigureOut">
              <a:rPr lang="es-US" smtClean="0"/>
              <a:t>3/8/2024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78DFE72-A90B-E4E6-CE56-A58987A71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3D02454-7DB8-0814-BE46-7A8A6E845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FA01E-B903-8245-90FB-5FFB6B012F88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408415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2DA200-5089-D270-46EB-8A8520317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B346183-E899-0C36-6C9E-14B7680F3D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C4FB552-3E4F-EDC6-9B45-D66DE392BE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E8C82A3-AECA-8B8E-AAF7-A577587AD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30423-3B1B-0148-AC90-9C6AB2F6336C}" type="datetimeFigureOut">
              <a:rPr lang="es-US" smtClean="0"/>
              <a:t>3/8/2024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2BE8892-5D71-99A1-257B-49BEC2935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FBF89D4-C148-EBEF-10BE-17EAE2A90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FA01E-B903-8245-90FB-5FFB6B012F88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365002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A024177-3502-77DC-3F9B-17944B7E1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3684EFF-B6A9-3386-E200-C3FAF4635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52E1933-3E5A-C5A7-4355-E68459351C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30423-3B1B-0148-AC90-9C6AB2F6336C}" type="datetimeFigureOut">
              <a:rPr lang="es-US" smtClean="0"/>
              <a:t>3/8/2024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A304329-AFCC-4369-090F-B4EEEAEF0D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B2D079C-BA95-0604-B67D-CB370E308C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1FA01E-B903-8245-90FB-5FFB6B012F88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9846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6C4071-DF61-6ACC-5A8F-02C573A4E2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50070" y="193918"/>
            <a:ext cx="8491859" cy="1184227"/>
          </a:xfrm>
        </p:spPr>
        <p:txBody>
          <a:bodyPr>
            <a:normAutofit/>
          </a:bodyPr>
          <a:lstStyle/>
          <a:p>
            <a:r>
              <a:rPr lang="es-US" sz="4800" dirty="0"/>
              <a:t>BIOTOPO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FF1A8DA-F2D3-290F-825A-136E58C86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3802" y="1600200"/>
            <a:ext cx="6434848" cy="3278236"/>
          </a:xfrm>
        </p:spPr>
        <p:txBody>
          <a:bodyPr>
            <a:noAutofit/>
          </a:bodyPr>
          <a:lstStyle/>
          <a:p>
            <a:pPr algn="l"/>
            <a:r>
              <a:rPr lang="es-US" dirty="0"/>
              <a:t>Un biotopo se refiere a un área geográfica o un hábitat natural en el que viven diferentes seres vivos. Estos biotopos pueden clasificarse en diferentes tipos según sus características y condiciones ambientales. Algunas de las clasificaciones más comunes de los biotopos:
 1. Biotopos acuáticos: 
 2. Biotopos terrestres: </a:t>
            </a:r>
          </a:p>
          <a:p>
            <a:pPr algn="l"/>
            <a:r>
              <a:rPr lang="es-US" dirty="0"/>
              <a:t> 3. Biotopos de transición: </a:t>
            </a:r>
          </a:p>
          <a:p>
            <a:pPr algn="l"/>
            <a:r>
              <a:rPr lang="es-US" dirty="0"/>
              <a:t>  4. Biotopos artificiales: 
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DF3EC0C-C3E3-95FA-1AA4-715D19A0A9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8650" y="2540349"/>
            <a:ext cx="4092161" cy="2717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97736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1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BIOTOPO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BIOTOPO</dc:title>
  <dc:creator>Juan carlos Lagunas garcia</dc:creator>
  <cp:lastModifiedBy>Juan carlos Lagunas garcia</cp:lastModifiedBy>
  <cp:revision>1</cp:revision>
  <dcterms:created xsi:type="dcterms:W3CDTF">2024-03-08T16:03:36Z</dcterms:created>
  <dcterms:modified xsi:type="dcterms:W3CDTF">2024-03-08T16:09:56Z</dcterms:modified>
</cp:coreProperties>
</file>