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43" y="-103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7E17C-B200-4387-8EF0-05F5F6485F8D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71A6D-8C0E-443E-8BBB-562ACB20E1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12242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7E17C-B200-4387-8EF0-05F5F6485F8D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71A6D-8C0E-443E-8BBB-562ACB20E1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54724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7E17C-B200-4387-8EF0-05F5F6485F8D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71A6D-8C0E-443E-8BBB-562ACB20E1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99775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7E17C-B200-4387-8EF0-05F5F6485F8D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71A6D-8C0E-443E-8BBB-562ACB20E1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1756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7E17C-B200-4387-8EF0-05F5F6485F8D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71A6D-8C0E-443E-8BBB-562ACB20E1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48746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7E17C-B200-4387-8EF0-05F5F6485F8D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71A6D-8C0E-443E-8BBB-562ACB20E1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07431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7E17C-B200-4387-8EF0-05F5F6485F8D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71A6D-8C0E-443E-8BBB-562ACB20E1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9819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7E17C-B200-4387-8EF0-05F5F6485F8D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71A6D-8C0E-443E-8BBB-562ACB20E1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40654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7E17C-B200-4387-8EF0-05F5F6485F8D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71A6D-8C0E-443E-8BBB-562ACB20E1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0637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7E17C-B200-4387-8EF0-05F5F6485F8D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71A6D-8C0E-443E-8BBB-562ACB20E1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09139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7E17C-B200-4387-8EF0-05F5F6485F8D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71A6D-8C0E-443E-8BBB-562ACB20E1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07948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7E17C-B200-4387-8EF0-05F5F6485F8D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C71A6D-8C0E-443E-8BBB-562ACB20E1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56155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567541"/>
          </a:xfrm>
        </p:spPr>
        <p:txBody>
          <a:bodyPr>
            <a:normAutofit/>
          </a:bodyPr>
          <a:lstStyle/>
          <a:p>
            <a:r>
              <a:rPr lang="es-MX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SUELO </a:t>
            </a:r>
            <a:endParaRPr lang="es-MX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794076"/>
            <a:ext cx="9144000" cy="12111208"/>
          </a:xfrm>
        </p:spPr>
        <p:txBody>
          <a:bodyPr/>
          <a:lstStyle/>
          <a:p>
            <a:pPr algn="l"/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El suelo es la porción más superficial de la corteza terrestre, constituida en su mayoría por residuos de roca provenientes de procesos erosivos y otras alteraciones físicas y químicas, así como de materia orgánica fruto de la actividad biológica que se desarrolla en la superficie</a:t>
            </a:r>
            <a:r>
              <a:rPr lang="es-E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 El suelo es la porción más visible del planeta Tierra, en donde sembramos las cosechas, edificamos nuestras casas y enterramos a nuestros </a:t>
            </a:r>
            <a:r>
              <a:rPr lang="es-E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muertos. Se </a:t>
            </a:r>
            <a:r>
              <a:rPr lang="es-ES" sz="1400" dirty="0">
                <a:latin typeface="Arial" panose="020B0604020202020204" pitchFamily="34" charset="0"/>
                <a:cs typeface="Arial" panose="020B0604020202020204" pitchFamily="34" charset="0"/>
              </a:rPr>
              <a:t>trata de una superficie sumamente variada y multiforme, sobre la cual se producen los fenómenos climáticos como la lluvia, el viento, etc</a:t>
            </a:r>
            <a:r>
              <a:rPr lang="es-ES" dirty="0"/>
              <a:t>.</a:t>
            </a:r>
            <a:br>
              <a:rPr lang="es-ES" dirty="0"/>
            </a:br>
            <a:endParaRPr lang="es-ES" dirty="0" smtClean="0"/>
          </a:p>
          <a:p>
            <a:pPr algn="l"/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pic>
        <p:nvPicPr>
          <p:cNvPr id="2050" name="Picture 2" descr="https://tse4.mm.bing.net/th?id=OIP.ioYNoUERrpBe3HHMfu5Q3AHaHf&amp;pid=Api&amp;P=0&amp;h=18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383361"/>
            <a:ext cx="2743200" cy="2367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9920" y="3383361"/>
            <a:ext cx="2743200" cy="2367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11371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</Words>
  <Application>Microsoft Office PowerPoint</Application>
  <PresentationFormat>Panorámica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SUELO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SUELO</dc:title>
  <dc:creator>ENSERES</dc:creator>
  <cp:lastModifiedBy>ENSERES</cp:lastModifiedBy>
  <cp:revision>2</cp:revision>
  <dcterms:created xsi:type="dcterms:W3CDTF">2024-03-03T02:16:34Z</dcterms:created>
  <dcterms:modified xsi:type="dcterms:W3CDTF">2024-03-03T02:19:50Z</dcterms:modified>
</cp:coreProperties>
</file>