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81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61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8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45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8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0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94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68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46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3/3/2024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7486DFBA-E4D0-432F-ACBD-937ED80D0F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5E9A4A-0183-4A3C-B68E-A22927891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83727"/>
            <a:ext cx="6095999" cy="4274272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83726"/>
            <a:ext cx="12192000" cy="4274273"/>
          </a:xfrm>
          <a:prstGeom prst="rect">
            <a:avLst/>
          </a:prstGeom>
          <a:ln>
            <a:noFill/>
          </a:ln>
          <a:effectLst>
            <a:outerShdw blurRad="635000" dist="254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355837D-AECC-45D7-82B2-8959A52F7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23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AFBE6-EB88-79DF-4FD3-631235B7A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73" y="917418"/>
            <a:ext cx="10380573" cy="1432273"/>
          </a:xfrm>
        </p:spPr>
        <p:txBody>
          <a:bodyPr/>
          <a:lstStyle/>
          <a:p>
            <a:r>
              <a:rPr lang="es-US" sz="3200" b="1" dirty="0"/>
              <a:t>FOTOSÍNTESIS</a:t>
            </a:r>
            <a:r>
              <a:rPr lang="es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8B0BFE-85B7-98EC-0CB1-6C680DC3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73" y="2469586"/>
            <a:ext cx="5200809" cy="3261789"/>
          </a:xfrm>
        </p:spPr>
        <p:txBody>
          <a:bodyPr anchor="b">
            <a:normAutofit fontScale="92500" lnSpcReduction="10000"/>
          </a:bodyPr>
          <a:lstStyle/>
          <a:p>
            <a:r>
              <a:rPr lang="es-US" dirty="0"/>
              <a:t>•La fotosíntesis o función clorofílica es un      proceso químico que consiste en la conversión de materia inorgánica a materia orgánica gracias a la energía que aporta la luz solar. En este proceso, la energía lumínica se transforma en energía química estable,      siendo el NADPH (</a:t>
            </a:r>
            <a:r>
              <a:rPr lang="es-US" dirty="0" err="1"/>
              <a:t>nicotín</a:t>
            </a:r>
            <a:r>
              <a:rPr lang="es-US" dirty="0"/>
              <a:t> </a:t>
            </a:r>
            <a:r>
              <a:rPr lang="es-US" dirty="0" err="1"/>
              <a:t>adenín</a:t>
            </a:r>
            <a:r>
              <a:rPr lang="es-US" dirty="0"/>
              <a:t> </a:t>
            </a:r>
            <a:r>
              <a:rPr lang="es-US" dirty="0" err="1"/>
              <a:t>dinucleótido</a:t>
            </a:r>
            <a:r>
              <a:rPr lang="es-US" dirty="0"/>
              <a:t> fosfato) y el ATP (</a:t>
            </a:r>
            <a:r>
              <a:rPr lang="es-US" dirty="0" err="1"/>
              <a:t>adenosín</a:t>
            </a:r>
            <a:r>
              <a:rPr lang="es-US" dirty="0"/>
              <a:t> </a:t>
            </a:r>
            <a:r>
              <a:rPr lang="es-US" dirty="0" err="1"/>
              <a:t>trifosfato</a:t>
            </a:r>
            <a:r>
              <a:rPr lang="es-US" dirty="0"/>
              <a:t>) las primeras moléculas en las que queda almacenada esta energía química.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4D0FAC-5C4A-04F0-8AD4-D8CE923A0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605" y="2647917"/>
            <a:ext cx="2454879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410013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LeftStep">
      <a:dk1>
        <a:srgbClr val="000000"/>
      </a:dk1>
      <a:lt1>
        <a:srgbClr val="FFFFFF"/>
      </a:lt1>
      <a:dk2>
        <a:srgbClr val="39213B"/>
      </a:dk2>
      <a:lt2>
        <a:srgbClr val="E4E2E8"/>
      </a:lt2>
      <a:accent1>
        <a:srgbClr val="8AAC4A"/>
      </a:accent1>
      <a:accent2>
        <a:srgbClr val="ABA439"/>
      </a:accent2>
      <a:accent3>
        <a:srgbClr val="E68927"/>
      </a:accent3>
      <a:accent4>
        <a:srgbClr val="EA5E4E"/>
      </a:accent4>
      <a:accent5>
        <a:srgbClr val="EE6E97"/>
      </a:accent5>
      <a:accent6>
        <a:srgbClr val="EA4EC1"/>
      </a:accent6>
      <a:hlink>
        <a:srgbClr val="8169AE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BevelVTI</vt:lpstr>
      <vt:lpstr>Presentación de PowerPoint</vt:lpstr>
      <vt:lpstr>FOTOSÍNTESIS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Lagunas garcia</dc:creator>
  <cp:lastModifiedBy>Juan carlos Lagunas garcia</cp:lastModifiedBy>
  <cp:revision>4</cp:revision>
  <dcterms:created xsi:type="dcterms:W3CDTF">2024-03-03T16:12:40Z</dcterms:created>
  <dcterms:modified xsi:type="dcterms:W3CDTF">2024-03-03T16:26:17Z</dcterms:modified>
</cp:coreProperties>
</file>