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91045B-1925-5D15-B013-3AA41B3B7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654F71-8C09-CD59-0D4E-B924309EB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3C30EA-2812-3BB6-E916-84B0A5A2B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03984A-1A2E-E7D9-75BE-F46C19FE9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51088D-EF9F-315C-4373-DDD074376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387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B43FD2-3EF7-AFC1-A273-49DFA9B10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5F05A6-8BD3-E91C-B741-CAEC990B6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F9580C-3E01-4C72-1DDF-4F8C411DC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884312-72EF-ECFE-24EC-5231EF89D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B98BE5-CBC9-2C99-E82A-E7413BCD9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860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15B5BB-0212-CB7D-6370-4E8F793D3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6B890A-4476-2D2B-B17F-BD98B56DB7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C3F4CB-3783-27C1-29EC-954122A59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17450E-504C-6C04-FFAF-2D7364B90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3EBD8A-CF1F-CB50-964D-2EE61CEF7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592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B9C369-181B-0FB9-49CC-8133B9B45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2FD4C2-3DE9-CDA3-BA52-0EBC6E80F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06D8F5-3731-F0A6-6BC7-D328CB4AD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011ECC-D119-A955-3302-8BAB4D8D0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E33894-6BF6-F6B2-8FAB-00EE43CBA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5680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035EB7-0A88-E190-F98C-8784A4581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236781-047F-E7B5-49D3-FE71AAD66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E383DD-F69B-E81A-331E-FECC5F7A6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97EB93-BC02-5A17-1E1B-DDE6CC32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B2B370-AB16-B0E0-875C-116F69852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805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C8C07C-49BE-16A3-D35F-AFC8C97C5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027039-CEA5-4AC3-DB35-53579A07F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D4E7C0-8E0B-67E0-475E-88010E1BA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81D1C6-470C-4632-794D-D1DE2CD9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90FA8E-544C-660E-295C-DC06CE8D0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7C8AEC-DA57-4EB1-6D5A-F009C85EA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185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90EA9A-195A-9F93-95BD-299003D98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E4893E-8C2D-4863-E060-E2B037306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762090-A2C2-CAF4-7F52-ABBE40B51D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9ADF5CC-BD93-41F7-FA90-C4FA2F258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C3E57C7-2884-7708-10B0-10D29E3CB9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094C31-8174-0A48-4528-D1C569105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5457863-E56E-877C-157B-3A36E619B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157CB4-25C4-356E-7D29-70A6753FF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173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3CD53E-9A28-06EB-2333-C9E44C036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1FB053-6DD8-22A0-349D-A44B51BE3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242576-BE36-196A-3983-DB008D460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B667319-8AF4-CD35-E4BF-FC5E93C4F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503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5E57233-6892-0AB1-47BC-6467839CF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5BAFA66-FDD3-3E82-BDE1-D1D05D4F6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93EFAD0-18A4-077B-8B51-DEB32CC3C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6380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5D3B4E-32DC-515B-DCB8-5D2AD0B79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754149-76E0-E894-70D1-1AA73547D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440AB2-642A-81C1-52CF-C22A720BC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864128-EDD0-5191-BF40-A63AB96CB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B0C938-D0BA-8EC2-E74E-C5530E9D5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585336-C15A-34D7-F592-3EDD89BD0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037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399A8-BE88-53F7-4323-A9B2DE678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7A41CD8-46E0-9506-A69C-84F5F7DC9C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762FD3A-FA49-4C92-B96D-BD2EF13718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3068A1-8605-504D-CA23-DB5428B97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BE9A3A-D4F6-6D6C-0F5C-1DA004887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018669-DF17-6013-B9B7-EC65120DA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554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148FE62-333B-1FF7-CF6B-07E6586B0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EF2A39-D222-4B3A-BC03-18E422F769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64EE91-E8F1-E01B-A44F-907D7316F6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E99A06-40E7-6F4F-82F8-E294F22082B3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BDBBA1-905C-A0DE-DCC3-A02531CD4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6686FA-F568-5DB5-526A-C057F7737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245EB7-C394-EA44-891D-408B1F8FDF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555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D6CFAD-74A3-3D3F-3B28-9CF171B2F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es-MX" dirty="0"/>
              <a:t>Estructura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D68693E-C54C-772F-4D0F-322EC6049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812" y="2387600"/>
            <a:ext cx="5286375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35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C1D8CD-F0F7-E88F-0D25-8C557E7D3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s-MX" dirty="0"/>
              <a:t>Estructura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65EB9A-3D08-7328-8D92-1F49B1EF7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065"/>
            <a:ext cx="10515600" cy="4351338"/>
          </a:xfrm>
        </p:spPr>
        <p:txBody>
          <a:bodyPr/>
          <a:lstStyle/>
          <a:p>
            <a:r>
              <a:rPr lang="es-MX" dirty="0"/>
              <a:t>En este Decreto se define Estructura Ecológica como: «el conjunto de elementos bióticos y abióticos que dan sustento a los procesos ecológicos esenciales del territorio, cuya finalidad principal es la preservación, conservación, restauración, uso y manejo sostenible de los recursos naturales renovables, los cuales brindan la capacidad de soporte para el desarrollo socioeconómico de las poblaciones».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6049342-5989-16A6-FE5A-40835CF3AE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455" y="3621386"/>
            <a:ext cx="4490519" cy="323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013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Estructura </vt:lpstr>
      <vt:lpstr>Estructura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</dc:title>
  <dc:creator>j0940262@gmail.com</dc:creator>
  <cp:lastModifiedBy>j0940262@gmail.com</cp:lastModifiedBy>
  <cp:revision>1</cp:revision>
  <dcterms:created xsi:type="dcterms:W3CDTF">2024-03-08T16:33:29Z</dcterms:created>
  <dcterms:modified xsi:type="dcterms:W3CDTF">2024-03-08T16:35:41Z</dcterms:modified>
</cp:coreProperties>
</file>